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8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B240-F4D7-4BFF-A0B1-1DC3E10963C1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5CC6-2375-479D-A04E-921233415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4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B240-F4D7-4BFF-A0B1-1DC3E10963C1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5CC6-2375-479D-A04E-921233415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950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B240-F4D7-4BFF-A0B1-1DC3E10963C1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5CC6-2375-479D-A04E-921233415ED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4124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B240-F4D7-4BFF-A0B1-1DC3E10963C1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5CC6-2375-479D-A04E-921233415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724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B240-F4D7-4BFF-A0B1-1DC3E10963C1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5CC6-2375-479D-A04E-921233415ED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1136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B240-F4D7-4BFF-A0B1-1DC3E10963C1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5CC6-2375-479D-A04E-921233415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687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B240-F4D7-4BFF-A0B1-1DC3E10963C1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5CC6-2375-479D-A04E-921233415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226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B240-F4D7-4BFF-A0B1-1DC3E10963C1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5CC6-2375-479D-A04E-921233415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66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B240-F4D7-4BFF-A0B1-1DC3E10963C1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5CC6-2375-479D-A04E-921233415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12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B240-F4D7-4BFF-A0B1-1DC3E10963C1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5CC6-2375-479D-A04E-921233415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8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B240-F4D7-4BFF-A0B1-1DC3E10963C1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5CC6-2375-479D-A04E-921233415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19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B240-F4D7-4BFF-A0B1-1DC3E10963C1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5CC6-2375-479D-A04E-921233415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906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B240-F4D7-4BFF-A0B1-1DC3E10963C1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5CC6-2375-479D-A04E-921233415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98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B240-F4D7-4BFF-A0B1-1DC3E10963C1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5CC6-2375-479D-A04E-921233415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75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B240-F4D7-4BFF-A0B1-1DC3E10963C1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5CC6-2375-479D-A04E-921233415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02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5CC6-2375-479D-A04E-921233415ED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B240-F4D7-4BFF-A0B1-1DC3E10963C1}" type="datetimeFigureOut">
              <a:rPr lang="ru-RU" smtClean="0"/>
              <a:t>26.03.2022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5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8B240-F4D7-4BFF-A0B1-1DC3E10963C1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9615CC6-2375-479D-A04E-921233415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53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omitet.vsevobr.ru/data/ckfsys2/files/files/2018-2019/postanovlenie_ot_07_10_2019_3262.pdf" TargetMode="External"/><Relationship Id="rId2" Type="http://schemas.openxmlformats.org/officeDocument/2006/relationships/hyperlink" Target="https://&#1088;47.&#1085;&#1072;&#1074;&#1080;&#1075;&#1072;&#1090;&#1086;&#1088;.&#1076;&#1077;&#1090;&#1080;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F80854-82A4-43A5-BFB0-980B4DFE93D3}"/>
              </a:ext>
            </a:extLst>
          </p:cNvPr>
          <p:cNvSpPr txBox="1"/>
          <p:nvPr/>
        </p:nvSpPr>
        <p:spPr>
          <a:xfrm>
            <a:off x="1378527" y="379342"/>
            <a:ext cx="10280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 в МОБУ «СОШ «Агалатовский ЦО»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3D3133-112E-4F50-BDB9-90CCA857532D}"/>
              </a:ext>
            </a:extLst>
          </p:cNvPr>
          <p:cNvSpPr txBox="1"/>
          <p:nvPr/>
        </p:nvSpPr>
        <p:spPr>
          <a:xfrm>
            <a:off x="1378527" y="1856509"/>
            <a:ext cx="97466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заявок в кружки и секции дополнительного образования через РАИС «Навигатор»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р47.навигатор.дети/</a:t>
            </a:r>
          </a:p>
        </p:txBody>
      </p:sp>
    </p:spTree>
    <p:extLst>
      <p:ext uri="{BB962C8B-B14F-4D97-AF65-F5344CB8AC3E}">
        <p14:creationId xmlns:p14="http://schemas.microsoft.com/office/powerpoint/2010/main" val="1629639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B9D38B-DE19-4DDF-9F3F-F1C48148C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217" y="-8499"/>
            <a:ext cx="7425604" cy="35023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38ABE3-C5FF-4EB4-8D9B-19AF48A064FC}"/>
              </a:ext>
            </a:extLst>
          </p:cNvPr>
          <p:cNvSpPr txBox="1"/>
          <p:nvPr/>
        </p:nvSpPr>
        <p:spPr>
          <a:xfrm>
            <a:off x="803562" y="207819"/>
            <a:ext cx="1119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№7.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заявки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47F251B-D0A5-48F6-9F19-1F21F1D02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42" y="3136491"/>
            <a:ext cx="7064949" cy="36312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B9ADE4-F8D8-4E55-9676-755610E067E2}"/>
              </a:ext>
            </a:extLst>
          </p:cNvPr>
          <p:cNvSpPr txBox="1"/>
          <p:nvPr/>
        </p:nvSpPr>
        <p:spPr>
          <a:xfrm>
            <a:off x="803348" y="207819"/>
            <a:ext cx="1119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№7.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заявки </a:t>
            </a:r>
          </a:p>
        </p:txBody>
      </p:sp>
    </p:spTree>
    <p:extLst>
      <p:ext uri="{BB962C8B-B14F-4D97-AF65-F5344CB8AC3E}">
        <p14:creationId xmlns:p14="http://schemas.microsoft.com/office/powerpoint/2010/main" val="3350449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9BB1E3-D262-41C8-BB46-327FA376A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73" y="1188026"/>
            <a:ext cx="8217477" cy="55862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63391D-942A-4EDA-9C46-1688BD796298}"/>
              </a:ext>
            </a:extLst>
          </p:cNvPr>
          <p:cNvSpPr txBox="1"/>
          <p:nvPr/>
        </p:nvSpPr>
        <p:spPr>
          <a:xfrm>
            <a:off x="3255818" y="549441"/>
            <a:ext cx="1025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Завершение оформления заявки</a:t>
            </a:r>
          </a:p>
        </p:txBody>
      </p:sp>
    </p:spTree>
    <p:extLst>
      <p:ext uri="{BB962C8B-B14F-4D97-AF65-F5344CB8AC3E}">
        <p14:creationId xmlns:p14="http://schemas.microsoft.com/office/powerpoint/2010/main" val="1155350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329680-DE2E-407F-B859-ECE715375887}"/>
              </a:ext>
            </a:extLst>
          </p:cNvPr>
          <p:cNvSpPr txBox="1"/>
          <p:nvPr/>
        </p:nvSpPr>
        <p:spPr>
          <a:xfrm>
            <a:off x="692727" y="429491"/>
            <a:ext cx="10695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ПФДОД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AB7601-1FF1-40C9-8F53-4A2880F73911}"/>
              </a:ext>
            </a:extLst>
          </p:cNvPr>
          <p:cNvSpPr txBox="1"/>
          <p:nvPr/>
        </p:nvSpPr>
        <p:spPr>
          <a:xfrm>
            <a:off x="294409" y="989901"/>
            <a:ext cx="116482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Сертификат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персонифицированного финансирования дополнительного образования детей</a:t>
            </a:r>
            <a:r>
              <a:rPr lang="ru-RU" dirty="0"/>
              <a:t>– это официальное подтверждение возможности ребёнка обучаться в творческих объединениях и секциях дополнительного образования за счёт средств государства.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492B5A-C7C3-42C6-94A4-B0B5D0D68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763" y="1950421"/>
            <a:ext cx="6096001" cy="466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48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BAB80E-DDC2-4F89-90F5-C77F8059E492}"/>
              </a:ext>
            </a:extLst>
          </p:cNvPr>
          <p:cNvSpPr txBox="1"/>
          <p:nvPr/>
        </p:nvSpPr>
        <p:spPr>
          <a:xfrm>
            <a:off x="1683326" y="1371087"/>
            <a:ext cx="8437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921962-1B71-4F75-A574-F3BA66DBD033}"/>
              </a:ext>
            </a:extLst>
          </p:cNvPr>
          <p:cNvSpPr txBox="1"/>
          <p:nvPr/>
        </p:nvSpPr>
        <p:spPr>
          <a:xfrm>
            <a:off x="1877289" y="4211267"/>
            <a:ext cx="84374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ответственного лица за работу РАИС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«Навигатор»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</a:t>
            </a:r>
          </a:p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8-981-723-84-64</a:t>
            </a:r>
          </a:p>
        </p:txBody>
      </p:sp>
    </p:spTree>
    <p:extLst>
      <p:ext uri="{BB962C8B-B14F-4D97-AF65-F5344CB8AC3E}">
        <p14:creationId xmlns:p14="http://schemas.microsoft.com/office/powerpoint/2010/main" val="2104549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7B398E-585A-416B-B67F-EEA5EC5133D3}"/>
              </a:ext>
            </a:extLst>
          </p:cNvPr>
          <p:cNvSpPr txBox="1"/>
          <p:nvPr/>
        </p:nvSpPr>
        <p:spPr>
          <a:xfrm>
            <a:off x="685800" y="155462"/>
            <a:ext cx="108204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группы 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дополнительные общеразвивающие программы происходит с использованием региональной  автоматизированной 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 системы</a:t>
            </a:r>
          </a:p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«Навигатор дополнительного образования детей в Ленинградской области»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РАИС«Навигатор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Постановлению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 «Всеволожский муниципальный район» Ленинградской области от 07.10.2019 года № 3262 «Об утверждении порядка зачисления на обучение по дополнительным общеобразовательным общеразвивающим программам, реализуемым в муниципальных образовательных организациях муниципального образования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«Всеволожский муниципальный район» Ленинградской области». </a:t>
            </a:r>
          </a:p>
        </p:txBody>
      </p:sp>
    </p:spTree>
    <p:extLst>
      <p:ext uri="{BB962C8B-B14F-4D97-AF65-F5344CB8AC3E}">
        <p14:creationId xmlns:p14="http://schemas.microsoft.com/office/powerpoint/2010/main" val="2756895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071E94-9E4F-4A55-B09A-B8F5019B2B99}"/>
              </a:ext>
            </a:extLst>
          </p:cNvPr>
          <p:cNvSpPr txBox="1"/>
          <p:nvPr/>
        </p:nvSpPr>
        <p:spPr>
          <a:xfrm>
            <a:off x="630381" y="595744"/>
            <a:ext cx="10931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подачи заявок на обучение по дополнительным общеразвивающих программам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253496-08FF-4B3F-A055-D9D83F565C12}"/>
              </a:ext>
            </a:extLst>
          </p:cNvPr>
          <p:cNvSpPr txBox="1"/>
          <p:nvPr/>
        </p:nvSpPr>
        <p:spPr>
          <a:xfrm>
            <a:off x="547443" y="1481057"/>
            <a:ext cx="1158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ШАГ 1-ый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в ИНТЕРНЕТЕ РАИС «Навигатор»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AFAA86E-7994-4165-84C7-5819D3B67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015" y="2154641"/>
            <a:ext cx="8797257" cy="430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72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A0E293-004D-4476-853C-814BEA753524}"/>
              </a:ext>
            </a:extLst>
          </p:cNvPr>
          <p:cNvSpPr txBox="1"/>
          <p:nvPr/>
        </p:nvSpPr>
        <p:spPr>
          <a:xfrm>
            <a:off x="0" y="134263"/>
            <a:ext cx="11817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2550" algn="l"/>
              </a:tabLs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ШАГ 2-ой:            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РЕГИСТРАЦИЯ. Создание своего личного кабинета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(Кабинет создается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ОДИН РАЗ !!! С 5-до 18 лет пользуемся одним кабинетом)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9BE8EF-DE7E-42E5-BE51-BE0EA7321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45" y="780594"/>
            <a:ext cx="8355707" cy="570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83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E14B4C-4542-4009-84EF-7E1E9EC7F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52" y="0"/>
            <a:ext cx="9131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98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621F7B-3A7C-402B-93DD-D39A9D0407D7}"/>
              </a:ext>
            </a:extLst>
          </p:cNvPr>
          <p:cNvSpPr txBox="1"/>
          <p:nvPr/>
        </p:nvSpPr>
        <p:spPr>
          <a:xfrm>
            <a:off x="803562" y="207819"/>
            <a:ext cx="1119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№3.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 в кабинет. Внесение ребенка. (Ребенок вносится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ОДИН РАЗ !!!!!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503332-224A-45E7-AECF-C319985C0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181" y="817418"/>
            <a:ext cx="9907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95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317E1F-3DBB-4856-AF80-79DF21AF0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8" y="796636"/>
            <a:ext cx="8673300" cy="5264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8B8433-1D7E-432E-BB0D-E4C9B2108707}"/>
              </a:ext>
            </a:extLst>
          </p:cNvPr>
          <p:cNvSpPr txBox="1"/>
          <p:nvPr/>
        </p:nvSpPr>
        <p:spPr>
          <a:xfrm>
            <a:off x="803562" y="207819"/>
            <a:ext cx="1119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№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ребенка. (Ребенок вносится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ОДИН РАЗ !!!!!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3962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3259C1-DE06-4090-91C1-B1F9DA0777D7}"/>
              </a:ext>
            </a:extLst>
          </p:cNvPr>
          <p:cNvSpPr txBox="1"/>
          <p:nvPr/>
        </p:nvSpPr>
        <p:spPr>
          <a:xfrm>
            <a:off x="699654" y="215157"/>
            <a:ext cx="10792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После внесения данных о ребенке, возвращаемся в кабинет ( стрелка влево на предыдущем слайде) и подаем заявку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EA82A0C-1E07-4B5F-A910-B43EC4C09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81" y="861488"/>
            <a:ext cx="9277749" cy="589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488708-B4DF-4817-9FB6-4482A97BDA04}"/>
              </a:ext>
            </a:extLst>
          </p:cNvPr>
          <p:cNvSpPr txBox="1"/>
          <p:nvPr/>
        </p:nvSpPr>
        <p:spPr>
          <a:xfrm>
            <a:off x="803562" y="207819"/>
            <a:ext cx="1119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№6.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кружок (секцию)  и подаем заявку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3BB2A7-7BE2-43A0-B05E-24A173B74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77" y="697056"/>
            <a:ext cx="5219700" cy="59531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537419-A58D-465A-BCF3-72442F5A4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98" y="697056"/>
            <a:ext cx="4990349" cy="604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6513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197</TotalTime>
  <Words>276</Words>
  <Application>Microsoft Office PowerPoint</Application>
  <PresentationFormat>Широкоэкранный</PresentationFormat>
  <Paragraphs>27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Викторовна Шакулова</dc:creator>
  <cp:lastModifiedBy>Ольга Викторовна Шакулова</cp:lastModifiedBy>
  <cp:revision>4</cp:revision>
  <dcterms:created xsi:type="dcterms:W3CDTF">2022-03-25T08:15:08Z</dcterms:created>
  <dcterms:modified xsi:type="dcterms:W3CDTF">2022-03-26T09:32:21Z</dcterms:modified>
</cp:coreProperties>
</file>