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85" r:id="rId4"/>
    <p:sldId id="258" r:id="rId5"/>
    <p:sldId id="259" r:id="rId6"/>
    <p:sldId id="284" r:id="rId7"/>
    <p:sldId id="260" r:id="rId8"/>
    <p:sldId id="282" r:id="rId9"/>
    <p:sldId id="286" r:id="rId10"/>
    <p:sldId id="264" r:id="rId11"/>
    <p:sldId id="261" r:id="rId12"/>
    <p:sldId id="289" r:id="rId13"/>
    <p:sldId id="292" r:id="rId14"/>
    <p:sldId id="262" r:id="rId15"/>
    <p:sldId id="288" r:id="rId16"/>
    <p:sldId id="290" r:id="rId17"/>
    <p:sldId id="263" r:id="rId18"/>
    <p:sldId id="267" r:id="rId19"/>
    <p:sldId id="265" r:id="rId20"/>
    <p:sldId id="266" r:id="rId21"/>
    <p:sldId id="283" r:id="rId22"/>
    <p:sldId id="268" r:id="rId23"/>
    <p:sldId id="271" r:id="rId24"/>
    <p:sldId id="274" r:id="rId25"/>
    <p:sldId id="275" r:id="rId26"/>
    <p:sldId id="276" r:id="rId27"/>
    <p:sldId id="277" r:id="rId28"/>
    <p:sldId id="269" r:id="rId29"/>
    <p:sldId id="270" r:id="rId30"/>
    <p:sldId id="272" r:id="rId31"/>
    <p:sldId id="273" r:id="rId32"/>
    <p:sldId id="281" r:id="rId33"/>
    <p:sldId id="278" r:id="rId34"/>
    <p:sldId id="287" r:id="rId35"/>
    <p:sldId id="280" r:id="rId36"/>
    <p:sldId id="279" r:id="rId37"/>
    <p:sldId id="291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10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1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819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861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5329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9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6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3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8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6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4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9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70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8ED4-1A11-43D8-AC66-3AD20E230D0A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8A82A0C-B851-43D0-9FB2-61E29EB86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24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344" y="304800"/>
            <a:ext cx="11499273" cy="287481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бюджетное учреждение «Средняя общеобразовательная школа                     «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Агалатовский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Образования (дошкольное отделение)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509" y="2964873"/>
            <a:ext cx="5070764" cy="35744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Итоговая презентация  за 2020-2021                 учебный год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79618"/>
            <a:ext cx="4904509" cy="36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5786"/>
            <a:ext cx="8722951" cy="6542214"/>
          </a:xfrm>
        </p:spPr>
      </p:pic>
    </p:spTree>
    <p:extLst>
      <p:ext uri="{BB962C8B-B14F-4D97-AF65-F5344CB8AC3E}">
        <p14:creationId xmlns:p14="http://schemas.microsoft.com/office/powerpoint/2010/main" val="405664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456266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2255" y="277091"/>
            <a:ext cx="5430981" cy="63730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всего учебного года родители наших воспитанников были равноправными партнёрами. Это взаимодействие и сотрудничество осуществлялось в интересах детей. В связи с эпидемиологической обстановкой в стране по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 – 19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меры предосторожности выполнялись безукоризненно (маски, перчатки при взаимодействии и др. требования по предупреждению и нераспространению вирусной инфекции).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фото: Марик Субботин изготовили вместе с папой отель для жуков (воспитатели – Сергеева Г.Г.,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Демкович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О.Н.)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709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898" y="55327"/>
            <a:ext cx="4374291" cy="65678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зимний период родители воспитанников приняли участие в акции «Накормим птиц вместе»: изготовили кормушки для птиц.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совместно с детьми подкармливали птиц зимой.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5" y="343941"/>
            <a:ext cx="2560134" cy="56891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9" y="343941"/>
            <a:ext cx="4492999" cy="59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2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09" y="609600"/>
            <a:ext cx="10626810" cy="84849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Выставка творческих работ «Моя мама –мастерица»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41" y="1693794"/>
            <a:ext cx="6885608" cy="5164206"/>
          </a:xfrm>
        </p:spPr>
      </p:pic>
    </p:spTree>
    <p:extLst>
      <p:ext uri="{BB962C8B-B14F-4D97-AF65-F5344CB8AC3E}">
        <p14:creationId xmlns:p14="http://schemas.microsoft.com/office/powerpoint/2010/main" val="307838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9793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673" y="415637"/>
            <a:ext cx="5320145" cy="60128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учебного года воспитанники нашего дошкольного отделения активно участвовали в интернет-конкурсах различных уровней,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региональном «Дорога и мы», музыкальных Муниципальных,  а также танцевальных конкурсах. По результатам – неоднократно занимали призовые места.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2" y="313748"/>
            <a:ext cx="1738922" cy="2378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2" y="2988542"/>
            <a:ext cx="5043055" cy="3782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29" y="224917"/>
            <a:ext cx="3408805" cy="25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7" y="371050"/>
            <a:ext cx="2021070" cy="31865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0" y="371050"/>
            <a:ext cx="4232951" cy="6096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7" y="3796105"/>
            <a:ext cx="2065897" cy="2910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93" y="12855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84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9524" y="296562"/>
            <a:ext cx="5486400" cy="607952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преемственности, школьники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Агалатовского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образования»  в декабре 2020 года подарили дошколятам книги. А также подготовили для малышей спектакль. В связи с эпидемиологической обстановкой в стране по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 -19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просмотрели в  видео-формате. Волшебная новогодняя сказка «12 месяцев наоборот» от актёров театра «Мери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Поппинс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очень запомнилась нашим воспитанникам.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4" y="296562"/>
            <a:ext cx="4621427" cy="34660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36" y="3778379"/>
            <a:ext cx="4106161" cy="30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8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567102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3926" y="609601"/>
            <a:ext cx="4904510" cy="543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интересные моменты жизни в дошкольном отделении освещались на протяжении всего года в СМИ «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Агалатовские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вести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 газете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«Шквал», на сайте МОБУ и в закрытых группах «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0"/>
            <a:ext cx="4996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8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377480"/>
            <a:ext cx="4728533" cy="637695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7" y="1369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6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3491" y="609600"/>
            <a:ext cx="6428509" cy="60405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Для борьбы с вредными микробами в группах и спальном помещении были установлены воздухоочистители, которые работают в течении всего рабочего дня. </a:t>
            </a:r>
            <a:r>
              <a:rPr lang="ru-RU" b="1" dirty="0" err="1" smtClean="0">
                <a:solidFill>
                  <a:srgbClr val="002060"/>
                </a:solidFill>
              </a:rPr>
              <a:t>Здоровьесберегательные</a:t>
            </a:r>
            <a:r>
              <a:rPr lang="ru-RU" b="1" dirty="0" smtClean="0">
                <a:solidFill>
                  <a:srgbClr val="002060"/>
                </a:solidFill>
              </a:rPr>
              <a:t> технологии – основа образовательного процесса в ДО.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8" y="373254"/>
            <a:ext cx="3117887" cy="41571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3719945"/>
            <a:ext cx="3906982" cy="29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788775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7491" y="360219"/>
            <a:ext cx="4433454" cy="6179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Приоритетом нашего учреждения является физическое развитие ребёнка, сохранение его здоровья. В течении всего учебного года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придавалось особое значение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укрепления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дошкольников.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3" y="105063"/>
            <a:ext cx="2985656" cy="3980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930400"/>
            <a:ext cx="3695700" cy="4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8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7325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2037" y="609601"/>
            <a:ext cx="6289964" cy="5431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волшебный праздник Новый год во всех группах дошкольного отделения прошли «Новогодние карнавалы». Воспитанники активно готовились к утреннику, разучивали песни, танцы. На празднике встретились с героями известных сказок и, конечно же, с Дедом Морозом.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5" y="215102"/>
            <a:ext cx="2622409" cy="4265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34" y="2373997"/>
            <a:ext cx="3159703" cy="4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9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" y="16747"/>
            <a:ext cx="9121670" cy="6841253"/>
          </a:xfrm>
        </p:spPr>
      </p:pic>
    </p:spTree>
    <p:extLst>
      <p:ext uri="{BB962C8B-B14F-4D97-AF65-F5344CB8AC3E}">
        <p14:creationId xmlns:p14="http://schemas.microsoft.com/office/powerpoint/2010/main" val="3683972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325091" y="609600"/>
            <a:ext cx="110836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8509" y="609600"/>
            <a:ext cx="4738255" cy="57357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учебного года для ребят педагоги групп совместно с музыкальным руководителем –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Головановой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Аллой Александровной организовывали тематические развлечения. 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54" y="277090"/>
            <a:ext cx="2975264" cy="3967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3477490"/>
            <a:ext cx="4017818" cy="3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2" y="107373"/>
            <a:ext cx="5062969" cy="67506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03" y="5368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2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53440"/>
            <a:ext cx="8806079" cy="6604560"/>
          </a:xfrm>
        </p:spPr>
      </p:pic>
    </p:spTree>
    <p:extLst>
      <p:ext uri="{BB962C8B-B14F-4D97-AF65-F5344CB8AC3E}">
        <p14:creationId xmlns:p14="http://schemas.microsoft.com/office/powerpoint/2010/main" val="2571792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7" y="398913"/>
            <a:ext cx="8612115" cy="6459087"/>
          </a:xfrm>
        </p:spPr>
      </p:pic>
    </p:spTree>
    <p:extLst>
      <p:ext uri="{BB962C8B-B14F-4D97-AF65-F5344CB8AC3E}">
        <p14:creationId xmlns:p14="http://schemas.microsoft.com/office/powerpoint/2010/main" val="1318075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" y="220248"/>
            <a:ext cx="9609642" cy="7207232"/>
          </a:xfrm>
        </p:spPr>
      </p:pic>
    </p:spTree>
    <p:extLst>
      <p:ext uri="{BB962C8B-B14F-4D97-AF65-F5344CB8AC3E}">
        <p14:creationId xmlns:p14="http://schemas.microsoft.com/office/powerpoint/2010/main" val="191664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6" y="149532"/>
            <a:ext cx="8944624" cy="6708468"/>
          </a:xfrm>
        </p:spPr>
      </p:pic>
    </p:spTree>
    <p:extLst>
      <p:ext uri="{BB962C8B-B14F-4D97-AF65-F5344CB8AC3E}">
        <p14:creationId xmlns:p14="http://schemas.microsoft.com/office/powerpoint/2010/main" val="3515700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79175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8109" y="0"/>
            <a:ext cx="3851564" cy="65670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январе2021 года в подготовительной группе прошла Пушкинская неделя. Дети знакомились с творчеством поэта, учили стихи, рисовали по сказкам А.С. Пушкина. Была организована выставка поделок и рисунков по сказкам поэта.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0"/>
            <a:ext cx="6345382" cy="475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4918364"/>
            <a:ext cx="1496290" cy="1995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30" y="4918364"/>
            <a:ext cx="1463386" cy="1951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4958772"/>
            <a:ext cx="2493818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0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272145" y="609600"/>
            <a:ext cx="1052946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9527" y="387927"/>
            <a:ext cx="4959929" cy="5653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2021 года в дошкольном отделении прошли торжественные мероприятия «Мы помним вас, защитники Ленинграда», посвящённое 77 – й годовщине прорыва Блокады.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70427"/>
            <a:ext cx="4959928" cy="3719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4721"/>
            <a:ext cx="3796144" cy="29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0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04085"/>
            <a:ext cx="5303336" cy="3707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07" y="1125838"/>
            <a:ext cx="3985054" cy="53134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3" y="1125838"/>
            <a:ext cx="7062573" cy="52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9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652702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3091" y="609601"/>
            <a:ext cx="5347854" cy="54317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февраля 2021 года наш МОБУ «СОШ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ЦО» (дошкольное отделение) участвовал в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Муниципальной научно-практической конференции «Реализация ФГОС в Муниципальной системе образования Всеволожского района по теме: «Преемственность в системе непрерывного образования: вариативность в формировании функциональной грамотности»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709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1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9793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0400" y="332509"/>
            <a:ext cx="4211782" cy="5708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2021 года в группах дошкольного отделения прошли открытые занятия, на которых можно было увидеть активность наших воспитанников и профессионализм педагогов.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7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03336" cy="1068860"/>
          </a:xfrm>
        </p:spPr>
        <p:txBody>
          <a:bodyPr/>
          <a:lstStyle/>
          <a:p>
            <a:r>
              <a:rPr lang="ru-RU" dirty="0" smtClean="0"/>
              <a:t>Открытые занятия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8" y="1678460"/>
            <a:ext cx="6193023" cy="46447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4" y="609600"/>
            <a:ext cx="4285220" cy="57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97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8339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0"/>
            <a:ext cx="4904509" cy="6567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Победы состоялась торжественная встреча с ветеранами, которые поделились с ребятами своими воспоминаниями о  страшном военном времени. 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05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1850"/>
            <a:ext cx="8596668" cy="4942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Парад кораблей (</a:t>
            </a:r>
            <a:r>
              <a:rPr lang="ru-RU" b="1" dirty="0" err="1" smtClean="0"/>
              <a:t>пластилинография</a:t>
            </a:r>
            <a:r>
              <a:rPr lang="ru-RU" b="1" dirty="0" smtClean="0"/>
              <a:t>)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90737"/>
            <a:ext cx="7823017" cy="5867263"/>
          </a:xfrm>
        </p:spPr>
      </p:pic>
    </p:spTree>
    <p:extLst>
      <p:ext uri="{BB962C8B-B14F-4D97-AF65-F5344CB8AC3E}">
        <p14:creationId xmlns:p14="http://schemas.microsoft.com/office/powerpoint/2010/main" val="2948369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9" y="401404"/>
            <a:ext cx="4680635" cy="62408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94" y="401404"/>
            <a:ext cx="4680636" cy="62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21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7902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8508" y="609601"/>
            <a:ext cx="4378037" cy="5431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2020-2021 завершился торжественным мероприятием «Выпускным балом». Дошкольное отделение дало напутственные слова своим воспитанникам.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8792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3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505038" cy="11121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езопасность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знание  правил безопасности – первоочередная задача для коллектива дошкольного отделения.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378" y="1556951"/>
            <a:ext cx="5535828" cy="47449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учебного года в МОБУ «СОШ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ЦО» (дошкольное отделение) под руководством администрации и зам. директора по безопасности Васютиной Т.А. проводились учения для педагогов по работе с огнетушителем, учения по эвакуации воспитанников на случай непредвиденных ситуаций. Ведь к таким ситуациям нужно быть готовыми.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1112108"/>
            <a:ext cx="4275438" cy="3206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0" y="3651421"/>
            <a:ext cx="4275438" cy="32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01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141" y="348512"/>
            <a:ext cx="8229600" cy="535618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Благодарим за внимание.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Презентация подготовлена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зам. директора по ДО –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err="1" smtClean="0">
                <a:solidFill>
                  <a:srgbClr val="002060"/>
                </a:solidFill>
              </a:rPr>
              <a:t>Клявдо</a:t>
            </a:r>
            <a:r>
              <a:rPr lang="ru-RU" sz="3100" b="1" dirty="0" smtClean="0">
                <a:solidFill>
                  <a:srgbClr val="002060"/>
                </a:solidFill>
              </a:rPr>
              <a:t> М.К.,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методистом ДО – </a:t>
            </a:r>
            <a:r>
              <a:rPr lang="ru-RU" sz="3100" b="1" dirty="0" err="1" smtClean="0">
                <a:solidFill>
                  <a:srgbClr val="002060"/>
                </a:solidFill>
              </a:rPr>
              <a:t>Криволуцкой</a:t>
            </a:r>
            <a:r>
              <a:rPr lang="ru-RU" sz="3100" b="1" dirty="0" smtClean="0">
                <a:solidFill>
                  <a:srgbClr val="002060"/>
                </a:solidFill>
              </a:rPr>
              <a:t> Л.В.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на основе ФОТОМАТЕРИАЛОВ                        педагогов дошкольного отделения: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Сергеевой Г.Г., </a:t>
            </a:r>
            <a:r>
              <a:rPr lang="ru-RU" sz="3100" b="1" dirty="0" err="1" smtClean="0">
                <a:solidFill>
                  <a:srgbClr val="002060"/>
                </a:solidFill>
              </a:rPr>
              <a:t>Демкович</a:t>
            </a:r>
            <a:r>
              <a:rPr lang="ru-RU" sz="3100" b="1" dirty="0" smtClean="0">
                <a:solidFill>
                  <a:srgbClr val="002060"/>
                </a:solidFill>
              </a:rPr>
              <a:t> О.Н.,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err="1" smtClean="0">
                <a:solidFill>
                  <a:srgbClr val="002060"/>
                </a:solidFill>
              </a:rPr>
              <a:t>Баданиной</a:t>
            </a:r>
            <a:r>
              <a:rPr lang="ru-RU" sz="3100" b="1" dirty="0" smtClean="0">
                <a:solidFill>
                  <a:srgbClr val="002060"/>
                </a:solidFill>
              </a:rPr>
              <a:t> Е.В., </a:t>
            </a:r>
            <a:r>
              <a:rPr lang="ru-RU" sz="3100" b="1" dirty="0" err="1" smtClean="0">
                <a:solidFill>
                  <a:srgbClr val="002060"/>
                </a:solidFill>
              </a:rPr>
              <a:t>Эрет</a:t>
            </a:r>
            <a:r>
              <a:rPr lang="ru-RU" sz="3100" b="1" dirty="0" smtClean="0">
                <a:solidFill>
                  <a:srgbClr val="002060"/>
                </a:solidFill>
              </a:rPr>
              <a:t> Д.В.,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Запорожец Н.А., Поповой Л.И.,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 </a:t>
            </a:r>
            <a:r>
              <a:rPr lang="ru-RU" sz="3100" b="1" dirty="0" err="1" smtClean="0">
                <a:solidFill>
                  <a:srgbClr val="002060"/>
                </a:solidFill>
              </a:rPr>
              <a:t>Головановой</a:t>
            </a:r>
            <a:r>
              <a:rPr lang="ru-RU" sz="3100" b="1" dirty="0" smtClean="0">
                <a:solidFill>
                  <a:srgbClr val="002060"/>
                </a:solidFill>
              </a:rPr>
              <a:t> А.А., </a:t>
            </a:r>
            <a:r>
              <a:rPr lang="ru-RU" sz="3100" b="1" dirty="0" err="1" smtClean="0">
                <a:solidFill>
                  <a:srgbClr val="002060"/>
                </a:solidFill>
              </a:rPr>
              <a:t>Криволуцкой</a:t>
            </a:r>
            <a:r>
              <a:rPr lang="ru-RU" sz="3100" b="1" dirty="0" smtClean="0">
                <a:solidFill>
                  <a:srgbClr val="002060"/>
                </a:solidFill>
              </a:rPr>
              <a:t> Л.В.,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Яковлевой Д.А. 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На фото: поделка от семьи Судаковых.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0" y="348512"/>
            <a:ext cx="4017141" cy="5356189"/>
          </a:xfrm>
        </p:spPr>
      </p:pic>
    </p:spTree>
    <p:extLst>
      <p:ext uri="{BB962C8B-B14F-4D97-AF65-F5344CB8AC3E}">
        <p14:creationId xmlns:p14="http://schemas.microsoft.com/office/powerpoint/2010/main" val="382398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916916" cy="6687687"/>
          </a:xfrm>
        </p:spPr>
      </p:pic>
    </p:spTree>
    <p:extLst>
      <p:ext uri="{BB962C8B-B14F-4D97-AF65-F5344CB8AC3E}">
        <p14:creationId xmlns:p14="http://schemas.microsoft.com/office/powerpoint/2010/main" val="313876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035684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2" y="193964"/>
            <a:ext cx="5541818" cy="5847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во всех группах дошкольного отделения были проведены выставки по совместному творчеству с привлечением родителей «Осенние фантазии», на которых можно было увидеть всевозможные краски этого чудесного времени года.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59063"/>
            <a:ext cx="3190010" cy="4253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80" y="359063"/>
            <a:ext cx="3125932" cy="4167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3798455"/>
            <a:ext cx="2294659" cy="30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10499"/>
            <a:ext cx="8596668" cy="6447501"/>
          </a:xfrm>
        </p:spPr>
      </p:pic>
    </p:spTree>
    <p:extLst>
      <p:ext uri="{BB962C8B-B14F-4D97-AF65-F5344CB8AC3E}">
        <p14:creationId xmlns:p14="http://schemas.microsoft.com/office/powerpoint/2010/main" val="20043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69057"/>
            <a:ext cx="2906125" cy="6178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379" y="0"/>
            <a:ext cx="6013621" cy="6041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учебного года ребята всех групп лепили, рисовали, конструировали, получали музыкальное и физическое развитие. Были активными и энергичными на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занятиях,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самостоятельной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экспериментальной деятельности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6" y="1270000"/>
            <a:ext cx="5913353" cy="44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2223" y="345988"/>
            <a:ext cx="2673855" cy="1927655"/>
          </a:xfrm>
        </p:spPr>
        <p:txBody>
          <a:bodyPr>
            <a:normAutofit/>
          </a:bodyPr>
          <a:lstStyle/>
          <a:p>
            <a:r>
              <a:rPr lang="ru-RU" b="1" dirty="0" smtClean="0"/>
              <a:t>Посадка лука на зелень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16" y="2571578"/>
            <a:ext cx="2500654" cy="3334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9" y="856886"/>
            <a:ext cx="4267557" cy="569007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5" y="593124"/>
            <a:ext cx="4316983" cy="5755979"/>
          </a:xfrm>
        </p:spPr>
      </p:pic>
    </p:spTree>
    <p:extLst>
      <p:ext uri="{BB962C8B-B14F-4D97-AF65-F5344CB8AC3E}">
        <p14:creationId xmlns:p14="http://schemas.microsoft.com/office/powerpoint/2010/main" val="393249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7708"/>
            <a:ext cx="3604079" cy="11121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Развиваемся -играя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7" y="1500896"/>
            <a:ext cx="3604706" cy="4806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38" y="735914"/>
            <a:ext cx="7428344" cy="55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8260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782</Words>
  <Application>Microsoft Office PowerPoint</Application>
  <PresentationFormat>Широкоэкранный</PresentationFormat>
  <Paragraphs>28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Times New Roman</vt:lpstr>
      <vt:lpstr>Trebuchet MS</vt:lpstr>
      <vt:lpstr>Wingdings 3</vt:lpstr>
      <vt:lpstr>Аспект</vt:lpstr>
      <vt:lpstr>Муниципальное общеобразовательное бюджетное учреждение «Средняя общеобразовательная школа                     «Агалатовский Центр Образования (дошкольное отделение)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Посадка лука на зелень</vt:lpstr>
      <vt:lpstr>Развиваемся -играя</vt:lpstr>
      <vt:lpstr>Презентация PowerPoint</vt:lpstr>
      <vt:lpstr>Презентация PowerPoint</vt:lpstr>
      <vt:lpstr>В зимний период родители воспитанников приняли участие в акции «Накормим птиц вместе»: изготовили кормушки для птиц.  Педагоги совместно с детьми подкармливали птиц зимой.</vt:lpstr>
      <vt:lpstr>Выставка творческих работ «Моя мама –мастерица»</vt:lpstr>
      <vt:lpstr>Презентация PowerPoint</vt:lpstr>
      <vt:lpstr>Презентация PowerPoint</vt:lpstr>
      <vt:lpstr>В рамках преемственности, школьники «Агалатовского Центра образования»  в декабре 2020 года подарили дошколятам книги. А также подготовили для малышей спектакль. В связи с эпидемиологической обстановкой в стране по COVID -19 спектакль просмотрели в  видео-формате. Волшебная новогодняя сказка «12 месяцев наоборот» от актёров театра «Мери Поппинс» очень запомнилась нашим воспитанникам.</vt:lpstr>
      <vt:lpstr>Презентация PowerPoint</vt:lpstr>
      <vt:lpstr>Презентация PowerPoint</vt:lpstr>
      <vt:lpstr>Для борьбы с вредными микробами в группах и спальном помещении были установлены воздухоочистители, которые работают в течении всего рабочего дня. Здоровьесберегательные технологии – основа образовательного процесса в ДО.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занятия</vt:lpstr>
      <vt:lpstr>Презентация PowerPoint</vt:lpstr>
      <vt:lpstr>Парад кораблей (пластилинография) </vt:lpstr>
      <vt:lpstr>Презентация PowerPoint</vt:lpstr>
      <vt:lpstr>Презентация PowerPoint</vt:lpstr>
      <vt:lpstr>Безопасность и знание  правил безопасности – первоочередная задача для коллектива дошкольного отделения. </vt:lpstr>
      <vt:lpstr>Благодарим за внимание. Презентация подготовлена  зам. директора по ДО – Клявдо М.К.,  методистом ДО – Криволуцкой Л.В.  на основе ФОТОМАТЕРИАЛОВ                        педагогов дошкольного отделения:  Сергеевой Г.Г., Демкович О.Н.,  Баданиной Е.В., Эрет Д.В.,  Запорожец Н.А., Поповой Л.И.,  Головановой А.А., Криволуцкой Л.В.,  Яковлевой Д.А.   На фото: поделка от семьи Судаковых.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бюджетное учреждение «Средняя общеобразовательная школа «Агалатовский Центр Образования (дошкольное отделение)</dc:title>
  <dc:creator>Вячеслав Криволуцкий</dc:creator>
  <cp:lastModifiedBy>Вячеслав Криволуцкий</cp:lastModifiedBy>
  <cp:revision>47</cp:revision>
  <dcterms:created xsi:type="dcterms:W3CDTF">2021-05-14T14:21:20Z</dcterms:created>
  <dcterms:modified xsi:type="dcterms:W3CDTF">2021-05-15T07:20:00Z</dcterms:modified>
</cp:coreProperties>
</file>