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0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8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0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4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4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00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9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8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5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9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2FF9847-8DAA-4486-AF4B-254BE22D3281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330C57F-0868-4967-80C9-3FB8210B6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3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4143" y="882376"/>
            <a:ext cx="5126183" cy="5975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Муниципальное общеобразовательное  бюджетное учреждение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«Средняя общеобразовательная школа «</a:t>
            </a:r>
            <a:r>
              <a:rPr lang="ru-RU" sz="2800" dirty="0" err="1" smtClean="0">
                <a:solidFill>
                  <a:srgbClr val="FF0000"/>
                </a:solidFill>
              </a:rPr>
              <a:t>Агалатовский</a:t>
            </a:r>
            <a:r>
              <a:rPr lang="ru-RU" sz="2800" dirty="0" smtClean="0">
                <a:solidFill>
                  <a:srgbClr val="FF0000"/>
                </a:solidFill>
              </a:rPr>
              <a:t> Центр образования» (дошкольное отделение)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Создание условий для творческого самовыражения у обучающихся среднего возраста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Презентация подготовлена: </a:t>
            </a:r>
            <a:r>
              <a:rPr lang="ru-RU" sz="2200" dirty="0" err="1" smtClean="0">
                <a:solidFill>
                  <a:srgbClr val="FF0000"/>
                </a:solidFill>
              </a:rPr>
              <a:t>Криволуцкой</a:t>
            </a:r>
            <a:r>
              <a:rPr lang="ru-RU" sz="2200" dirty="0" smtClean="0">
                <a:solidFill>
                  <a:srgbClr val="FF0000"/>
                </a:solidFill>
              </a:rPr>
              <a:t> Л.В.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5057" y="6225468"/>
            <a:ext cx="4451391" cy="26538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sun9-28.userapi.com/impg/A5oKPOZziYdO8JTSDeBy-emNqkjHKQA3TsZm4g/ZpRYKA_7uNc.jpg?size=1280x960&amp;quality=96&amp;sign=ace70bc3909d2a15c19bc245100ec0c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2" y="1345262"/>
            <a:ext cx="6189807" cy="4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7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594" y="609600"/>
            <a:ext cx="4764925" cy="54309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Достижение целей по развитию творческих способностей детей невозможно без вовлечения  родителей в совместную творческую деятельность. Родители привлекаются к </a:t>
            </a:r>
            <a:r>
              <a:rPr lang="ru-RU" sz="2400" b="1" smtClean="0">
                <a:solidFill>
                  <a:srgbClr val="C00000"/>
                </a:solidFill>
              </a:rPr>
              <a:t>совместному творчеству с детьми.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7" y="304801"/>
            <a:ext cx="181737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9" y="490682"/>
            <a:ext cx="2026227" cy="4502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9" y="3408218"/>
            <a:ext cx="2377786" cy="31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8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8763" y="609600"/>
            <a:ext cx="3491345" cy="55604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Дошкольное детство является благоприятным периодом для развития творческих способностей потому, что в этом возрасте дети чрезвычайно любознательны, у них есть огромное желание познавать окружающий мир.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sun9-46.userapi.com/impg/n7SOtRTXxUE6kEovJBUQmIZD9rcpt4FKvhhSHw/aaP0ypoaq5s.jpg?size=1280x960&amp;quality=96&amp;sign=39085c7ab6aa7d10ee62753fb81d1ab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609600"/>
            <a:ext cx="7413986" cy="55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9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4474" y="471434"/>
            <a:ext cx="4488872" cy="57215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Одной из задач, которую ставит ФГОС ДО перед дошкольным образованием, является развитие способностей и творческого потенциала каждого ребёнка. Важную роль в их развитии играют различные виды деятельности.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Детское творчество – это одна из форм, самостоятельной деятельности ребёнка, в которой он отступает от привычных и знакомых ему способов проявления окружающего мира, экспериментирует и создаёт нечто новое для себя и других.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sun9-25.userapi.com/impg/5tUhA2XzHhhmkxMh7GUfKeB9c-yqLcRlk3iiCQ/YXd8hFFFApQ.jpg?size=1280x960&amp;quality=96&amp;sign=ff113596fbbea049611adafee3d0244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" y="471434"/>
            <a:ext cx="6742040" cy="50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5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309" y="609600"/>
            <a:ext cx="4682836" cy="58327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Цель: Развивать познавательные, творческие и художественные способности в процессе создания образов, используя различные материалы и техники.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1. Создать условия для развития творческих способностей детей.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2. Сформировать знания, способы действия, позволяющие ребёнку реализовать свой творческий замысел.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3. Вовлечь родителей в совместную творческую деятельность, сформировать их психолого- педагогическую компетентность в области детского творчества.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sun9-14.userapi.com/impg/UTfbwOtzZKrvKLBWf7ar3u-OKpaZubE7DEToTg/dJezGibklBU.jpg?size=810x1080&amp;quality=96&amp;sign=3f740a35ff0b1c5a1686209bec07dc1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" y="609600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8.userapi.com/impg/4EpCb6gU6oOsyGAMNuITBLA4e8ELKmrC40Tc2g/DRTUeb8Bbsc.jpg?size=810x1080&amp;quality=96&amp;sign=3c20760a6b82efe593c4b1cf48c261e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66" y="609600"/>
            <a:ext cx="3535551" cy="47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3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54" y="609599"/>
            <a:ext cx="3574473" cy="5527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Создание развивающей предметно-пространственной среды (оформлена в соответствии с ФГОС ДО) так как именно среда играет огромную роль в развитии творческих способностей ребёнка.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sun9-69.userapi.com/impg/kqOObIcJ2KCH58gyudSdbP2sXEfd5kHFjWZzNg/hXmsZGBQ9Dk.jpg?size=1280x960&amp;quality=96&amp;sign=7d21c3b1bace39da9297118b524ef90f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416015"/>
            <a:ext cx="7628731" cy="57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6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145" y="845128"/>
            <a:ext cx="4862945" cy="55833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Активно развиваются творческие способности в художественных видах деятельности: музыкально-ритмической, театрализованной, музыкально-игровой, рисовании и лепке, художественно речевой.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Работу по развитию творческих способностей детей в группе проводим в образовательной деятельности, в совместной деятельности педагога и ребёнка, а также в самостоятельной деятельности детей.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s://sun9-50.userapi.com/impg/m5eiGvG_SFVcONZ0UZfbyWhbeLQQmRj8XxXPiQ/E5kEdsaSqCs.jpg?size=1280x960&amp;quality=96&amp;sign=f4fef4dbde5b95eb45cae9c36252bf2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" y="720436"/>
            <a:ext cx="3695932" cy="27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13.userapi.com/impg/A-_jzCwoco4HIKNr-r661rml-mZ-BZdmEeE9WQ/oR96vFTXzTA.jpg?size=1280x960&amp;quality=96&amp;sign=3982e8318b807260e6d3f05ca46f45d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7" y="3103417"/>
            <a:ext cx="4710544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1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665" y="3116424"/>
            <a:ext cx="6455327" cy="512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7204" y="439953"/>
            <a:ext cx="3150614" cy="597715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Вся работа в группе строится по комплексно-тематическому планированию, то есть в образовательной деятельности мы решаем не только практические, но и </a:t>
            </a:r>
            <a:r>
              <a:rPr lang="ru-RU" b="1" dirty="0" err="1" smtClean="0">
                <a:solidFill>
                  <a:srgbClr val="C00000"/>
                </a:solidFill>
              </a:rPr>
              <a:t>воспитательно</a:t>
            </a:r>
            <a:r>
              <a:rPr lang="ru-RU" b="1" dirty="0" smtClean="0">
                <a:solidFill>
                  <a:srgbClr val="C00000"/>
                </a:solidFill>
              </a:rPr>
              <a:t>-образовательные задачи, что в целом позволяет всесторонне развивать личность ребёнка, его творческие способности, умение общаться с другими людьми.	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sun9-51.userapi.com/impg/2CD9yH2hc5-JJ6jmk_hmI0PSgCkcUIDYdFHkTA/TS_UhLlnNBY.jpg?size=1280x960&amp;quality=96&amp;sign=c0c4cf1a8fcd19fba92428bf4b4295a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439954"/>
            <a:ext cx="7969539" cy="59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5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36" y="623454"/>
            <a:ext cx="3532908" cy="5747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Рисование – одно из любимых занятий детей, дающее большой простор для проявления их творческой активности. Рисование необычными материалами, оригинальными техниками позволяет детям ощутить незабываемые положительные эмоции.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623454"/>
            <a:ext cx="7442085" cy="5581563"/>
          </a:xfrm>
        </p:spPr>
      </p:pic>
    </p:spTree>
    <p:extLst>
      <p:ext uri="{BB962C8B-B14F-4D97-AF65-F5344CB8AC3E}">
        <p14:creationId xmlns:p14="http://schemas.microsoft.com/office/powerpoint/2010/main" val="258442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836" y="609600"/>
            <a:ext cx="6082146" cy="53894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Лепка также необходима для развития способности фантазировать, представлять, воображать. Для развития детского творчества в лепке мы учитываем возрастные особенности и интересы детей, также используем разнообразные темы и формы организации (индивидуальные и коллективные работы).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</a:rPr>
              <a:t>Пластилинография</a:t>
            </a:r>
            <a:r>
              <a:rPr lang="ru-RU" sz="2400" b="1" dirty="0" smtClean="0">
                <a:solidFill>
                  <a:srgbClr val="C00000"/>
                </a:solidFill>
              </a:rPr>
              <a:t> – одно из самых «молодых» направлений изобразительного творчества, нетрадиционная техника лепки, которая позволяет создавать выпуклые, барельефные, образы пластилином из твердой горизонтальной поверхности.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0" y="418666"/>
            <a:ext cx="4406900" cy="3305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3512128"/>
            <a:ext cx="4197927" cy="31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66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141</TotalTime>
  <Words>267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Базис</vt:lpstr>
      <vt:lpstr>Муниципальное общеобразовательное  бюджетное учреждение «Средняя общеобразовательная школа «Агалатовский Центр образования» (дошкольное отделение)  Создание условий для творческого самовыражения у обучающихся среднего возраста  Презентация подготовлена: Криволуцкой Л.В.  </vt:lpstr>
      <vt:lpstr>Дошкольное детство является благоприятным периодом для развития творческих способностей потому, что в этом возрасте дети чрезвычайно любознательны, у них есть огромное желание познавать окружающий мир. </vt:lpstr>
      <vt:lpstr>Одной из задач, которую ставит ФГОС ДО перед дошкольным образованием, является развитие способностей и творческого потенциала каждого ребёнка. Важную роль в их развитии играют различные виды деятельности. Детское творчество – это одна из форм, самостоятельной деятельности ребёнка, в которой он отступает от привычных и знакомых ему способов проявления окружающего мира, экспериментирует и создаёт нечто новое для себя и других.</vt:lpstr>
      <vt:lpstr>Цель: Развивать познавательные, творческие и художественные способности в процессе создания образов, используя различные материалы и техники. Задачи: 1. Создать условия для развития творческих способностей детей. 2. Сформировать знания, способы действия, позволяющие ребёнку реализовать свой творческий замысел. 3. Вовлечь родителей в совместную творческую деятельность, сформировать их психолого- педагогическую компетентность в области детского творчества.</vt:lpstr>
      <vt:lpstr>Создание развивающей предметно-пространственной среды (оформлена в соответствии с ФГОС ДО) так как именно среда играет огромную роль в развитии творческих способностей ребёнка. </vt:lpstr>
      <vt:lpstr>Активно развиваются творческие способности в художественных видах деятельности: музыкально-ритмической, театрализованной, музыкально-игровой, рисовании и лепке, художественно речевой. Работу по развитию творческих способностей детей в группе проводим в образовательной деятельности, в совместной деятельности педагога и ребёнка, а также в самостоятельной деятельности детей.</vt:lpstr>
      <vt:lpstr>Презентация PowerPoint</vt:lpstr>
      <vt:lpstr>Рисование – одно из любимых занятий детей, дающее большой простор для проявления их творческой активности. Рисование необычными материалами, оригинальными техниками позволяет детям ощутить незабываемые положительные эмоции.</vt:lpstr>
      <vt:lpstr>Лепка также необходима для развития способности фантазировать, представлять, воображать. Для развития детского творчества в лепке мы учитываем возрастные особенности и интересы детей, также используем разнообразные темы и формы организации (индивидуальные и коллективные работы).     Пластилинография – одно из самых «молодых» направлений изобразительного творчества, нетрадиционная техника лепки, которая позволяет создавать выпуклые, барельефные, образы пластилином из твердой горизонтальной поверхности.</vt:lpstr>
      <vt:lpstr>Достижение целей по развитию творческих способностей детей невозможно без вовлечения  родителей в совместную творческую деятельность. Родители привлекаются к совместному творчеству с детьми.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 бюджетное учреждение «Средняя общеобразовательная школа «Агалатовский Центр образования» (дошкольное отделение)  Создание условий для творческого самовыражения у обучающихся среднего возраста   </dc:title>
  <dc:creator>Vosp7</dc:creator>
  <cp:lastModifiedBy>Vosp7</cp:lastModifiedBy>
  <cp:revision>17</cp:revision>
  <dcterms:created xsi:type="dcterms:W3CDTF">2021-04-09T11:28:25Z</dcterms:created>
  <dcterms:modified xsi:type="dcterms:W3CDTF">2021-04-09T13:49:32Z</dcterms:modified>
</cp:coreProperties>
</file>