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1" r:id="rId5"/>
    <p:sldId id="262" r:id="rId6"/>
    <p:sldId id="266" r:id="rId7"/>
    <p:sldId id="267" r:id="rId8"/>
    <p:sldId id="268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B0A38-B0A1-45F1-B7B5-2BA2D5C632B0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0170B-6E78-4DDF-BFC5-7C297CF9C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00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0170B-6E78-4DDF-BFC5-7C297CF9CA1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886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5" y="3140968"/>
            <a:ext cx="7488832" cy="1584176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82D-266C-4CA9-AB15-113112EB2F8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A4F4-7CF0-4897-800F-4CEC7322B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82D-266C-4CA9-AB15-113112EB2F8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A4F4-7CF0-4897-800F-4CEC7322B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82D-266C-4CA9-AB15-113112EB2F8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A4F4-7CF0-4897-800F-4CEC7322B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82D-266C-4CA9-AB15-113112EB2F8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A4F4-7CF0-4897-800F-4CEC7322B62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82D-266C-4CA9-AB15-113112EB2F8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A4F4-7CF0-4897-800F-4CEC7322B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82D-266C-4CA9-AB15-113112EB2F8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A4F4-7CF0-4897-800F-4CEC7322B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82D-266C-4CA9-AB15-113112EB2F8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A4F4-7CF0-4897-800F-4CEC7322B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82D-266C-4CA9-AB15-113112EB2F8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A4F4-7CF0-4897-800F-4CEC7322B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82D-266C-4CA9-AB15-113112EB2F8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A4F4-7CF0-4897-800F-4CEC7322B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82D-266C-4CA9-AB15-113112EB2F8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A4F4-7CF0-4897-800F-4CEC7322B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82D-266C-4CA9-AB15-113112EB2F8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A4F4-7CF0-4897-800F-4CEC7322B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772816"/>
            <a:ext cx="756084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1C82D-266C-4CA9-AB15-113112EB2F8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FA4F4-7CF0-4897-800F-4CEC7322B62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34709" y="-88358"/>
            <a:ext cx="90364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Творческий проект по Лего-конструированию 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«Космические фантазии»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4237" y="1844824"/>
            <a:ext cx="755367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Авторы: Субботин Марк, Корчагин Борис, </a:t>
            </a:r>
          </a:p>
          <a:p>
            <a:r>
              <a:rPr lang="ru-RU" sz="2800" b="1" i="1" dirty="0">
                <a:solidFill>
                  <a:srgbClr val="7030A0"/>
                </a:solidFill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</a:rPr>
              <a:t>                 Волкова Ольга, Шорников Иван,</a:t>
            </a:r>
          </a:p>
          <a:p>
            <a:r>
              <a:rPr lang="ru-RU" sz="2800" b="1" i="1" dirty="0">
                <a:solidFill>
                  <a:srgbClr val="7030A0"/>
                </a:solidFill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</a:rPr>
              <a:t>                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Кривенок</a:t>
            </a:r>
            <a:r>
              <a:rPr lang="ru-RU" sz="2800" b="1" i="1" dirty="0" smtClean="0">
                <a:solidFill>
                  <a:srgbClr val="7030A0"/>
                </a:solidFill>
              </a:rPr>
              <a:t> Арсений,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Кривенок</a:t>
            </a:r>
            <a:r>
              <a:rPr lang="ru-RU" sz="2800" b="1" i="1" dirty="0" smtClean="0">
                <a:solidFill>
                  <a:srgbClr val="7030A0"/>
                </a:solidFill>
              </a:rPr>
              <a:t> Милана</a:t>
            </a: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Возраст: 6 лет</a:t>
            </a:r>
            <a:endParaRPr lang="ru-RU" sz="2800" b="1" i="1" dirty="0">
              <a:solidFill>
                <a:srgbClr val="7030A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МОБУ «СОШ «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Агалатовский</a:t>
            </a:r>
            <a:r>
              <a:rPr lang="ru-RU" sz="2800" b="1" i="1" dirty="0" smtClean="0">
                <a:solidFill>
                  <a:srgbClr val="7030A0"/>
                </a:solidFill>
              </a:rPr>
              <a:t> ЦО»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дошкольное отделение</a:t>
            </a:r>
          </a:p>
          <a:p>
            <a:endParaRPr lang="ru-RU" sz="2800" b="1" i="1" dirty="0">
              <a:solidFill>
                <a:srgbClr val="7030A0"/>
              </a:solidFill>
            </a:endParaRP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Руководители: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Демкович</a:t>
            </a:r>
            <a:r>
              <a:rPr lang="ru-RU" sz="2800" b="1" i="1" dirty="0" smtClean="0">
                <a:solidFill>
                  <a:srgbClr val="7030A0"/>
                </a:solidFill>
              </a:rPr>
              <a:t> О.Н.,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Сегреева</a:t>
            </a:r>
            <a:r>
              <a:rPr lang="ru-RU" sz="2800" b="1" i="1" dirty="0" smtClean="0">
                <a:solidFill>
                  <a:srgbClr val="7030A0"/>
                </a:solidFill>
              </a:rPr>
              <a:t> Г.Г.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3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8406" y="1844824"/>
            <a:ext cx="774535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над проектом способствовала:</a:t>
            </a:r>
          </a:p>
          <a:p>
            <a:pPr marL="457200" indent="-457200"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повышению у детей интереса к ЛЕГО-конструированию</a:t>
            </a:r>
          </a:p>
          <a:p>
            <a:pPr marL="457200" indent="-457200"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развитию желания творить, изобретать</a:t>
            </a:r>
          </a:p>
          <a:p>
            <a:pPr marL="457200" indent="-457200">
              <a:buFontTx/>
              <a:buChar char="-"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азвитию фантазии, конструктивного воображения</a:t>
            </a:r>
          </a:p>
          <a:p>
            <a:pPr marL="457200" indent="-457200"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развитию дружеских взаимоотношений в группе , чувства уважения к своему и чужому труду</a:t>
            </a:r>
          </a:p>
          <a:p>
            <a:pPr marL="457200" indent="-457200">
              <a:buFontTx/>
              <a:buChar char="-"/>
            </a:pP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проекта:</a:t>
            </a:r>
          </a:p>
          <a:p>
            <a:pPr marL="457200" indent="-457200">
              <a:buFontTx/>
              <a:buChar char="-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Энциклопедия «Космос»</a:t>
            </a:r>
          </a:p>
          <a:p>
            <a:pPr marL="457200" indent="-457200">
              <a:buFontTx/>
              <a:buChar char="-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Иллюстрации на тему «Космические просторы»</a:t>
            </a:r>
          </a:p>
          <a:p>
            <a:pPr marL="457200" indent="-457200">
              <a:buFontTx/>
              <a:buChar char="-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Схемы сборки ЛЕГО-моделей космических кораблей</a:t>
            </a:r>
          </a:p>
          <a:p>
            <a:pPr marL="457200" indent="-457200">
              <a:buFontTx/>
              <a:buChar char="-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Наборы конструкторов ЛЕГО</a:t>
            </a:r>
          </a:p>
          <a:p>
            <a:pPr marL="457200" indent="-457200">
              <a:buFontTx/>
              <a:buChar char="-"/>
            </a:pP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1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9832" y="2132855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Лего-конструирование – одно из самых современных направлений развития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детей. Игры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Лего выступают способом исследования и ориентации ребёнка в реальном мире, пространстве и времени. Конструктор Лего развивает детское творчество, поощряет к созданию разных вещей из стандартных наборов элементов - настолько разных, насколько далеко может зайти детское воображение.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4384984"/>
            <a:ext cx="74212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Лего-модель «Космические объекты»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сконструирована детьми самостоятельно на основе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задуманного ими образа, без использования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готовых схем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0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8136904" cy="83099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Цель: развитие детского технического      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творчества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3000" y="1700808"/>
            <a:ext cx="7272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конструкторские способности детей, навыки конструирования по замыслу в рамках заданной темы;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мелкую моторику рук, зрительно-двигательную координацию, чувство композиции;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условия для свободного экспериментирования с наборами конструкторов «Лего»;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умение анализировать условия функционирования будущей конструкции;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умение работать в команде, развивать социально-коммуникативные навыки;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воображение, фантазию, мышление.</a:t>
            </a:r>
          </a:p>
        </p:txBody>
      </p:sp>
    </p:spTree>
    <p:extLst>
      <p:ext uri="{BB962C8B-B14F-4D97-AF65-F5344CB8AC3E}">
        <p14:creationId xmlns:p14="http://schemas.microsoft.com/office/powerpoint/2010/main" val="153662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92888" cy="965866"/>
          </a:xfr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Этапы: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027" y="1628800"/>
            <a:ext cx="7671058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i="1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Предварительный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 с изображением космических </a:t>
            </a:r>
          </a:p>
          <a:p>
            <a:r>
              <a:rPr lang="ru-RU" sz="2000" dirty="0">
                <a:ln w="11430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объектов и техники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рассматривание схем сборки ЛЕГО-моделей космических кораблей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обдумывание образа собственной модели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конструктора ЛЕГО</a:t>
            </a:r>
            <a:endParaRPr lang="ru-RU" sz="1050" dirty="0" smtClean="0">
              <a:ln w="11430">
                <a:solidFill>
                  <a:schemeClr val="accent3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n w="11430">
                <a:solidFill>
                  <a:schemeClr val="accent3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02" y="3877768"/>
            <a:ext cx="4010154" cy="3007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1048"/>
            <a:ext cx="4049801" cy="3037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703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92888" cy="965866"/>
          </a:xfr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Этапы: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4844" y="1628800"/>
            <a:ext cx="767105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i="1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Основной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n w="11430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борка модели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n w="11430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бдумывание названия готовой модели      </a:t>
            </a:r>
            <a:endParaRPr lang="ru-RU" sz="2000" dirty="0">
              <a:ln w="11430">
                <a:solidFill>
                  <a:schemeClr val="accent3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7" name="Picture 3" descr="C:\Users\User\Desktop\Лего космос\20210406_101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57727">
            <a:off x="674356" y="3195417"/>
            <a:ext cx="3852411" cy="2889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Лего космос\20210406_1021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68997">
            <a:off x="4748942" y="3874651"/>
            <a:ext cx="3895549" cy="2921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Лего космос\20210406_0808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0853">
            <a:off x="5501177" y="707087"/>
            <a:ext cx="3507705" cy="2630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3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Лего космос\IMG-20210411-WA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004064" cy="4503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57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esktop\Лего космос\IMG-20210411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5716549" cy="4287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6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User\Desktop\Лего космос\IMG-20210411-WA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6060893" cy="3717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9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92888" cy="965866"/>
          </a:xfr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Этапы: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4844" y="1628800"/>
            <a:ext cx="767105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i="1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Заключительный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n w="11430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резентация моделей космических кораблей перед детьми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n w="11430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 с использованием готовой модели  «Космическое путешествие»     </a:t>
            </a:r>
            <a:endParaRPr lang="ru-RU" sz="2000" dirty="0">
              <a:ln w="11430">
                <a:solidFill>
                  <a:schemeClr val="accent3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5188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vezdniy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zvezdniy</Template>
  <TotalTime>130</TotalTime>
  <Words>304</Words>
  <Application>Microsoft Office PowerPoint</Application>
  <PresentationFormat>Экран (4:3)</PresentationFormat>
  <Paragraphs>51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zvezdniy</vt:lpstr>
      <vt:lpstr>Творческий проект по Лего-конструированию  «Космические фантазии»</vt:lpstr>
      <vt:lpstr>Презентация PowerPoint</vt:lpstr>
      <vt:lpstr>Презентация PowerPoint</vt:lpstr>
      <vt:lpstr>Этапы:</vt:lpstr>
      <vt:lpstr>Этапы:</vt:lpstr>
      <vt:lpstr>Презентация PowerPoint</vt:lpstr>
      <vt:lpstr>Презентация PowerPoint</vt:lpstr>
      <vt:lpstr>Презентация PowerPoint</vt:lpstr>
      <vt:lpstr>Этапы: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</cp:revision>
  <dcterms:created xsi:type="dcterms:W3CDTF">2021-04-18T15:31:14Z</dcterms:created>
  <dcterms:modified xsi:type="dcterms:W3CDTF">2021-04-18T17:42:55Z</dcterms:modified>
</cp:coreProperties>
</file>