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0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8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8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6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63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3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0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2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6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3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5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3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3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1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CC42E2-B1F7-459A-92F2-9A6B6148D89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5C12-D2C2-4CA9-8668-2B66DFB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41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0" y="1447800"/>
            <a:ext cx="5333999" cy="658091"/>
          </a:xfrm>
        </p:spPr>
        <p:txBody>
          <a:bodyPr/>
          <a:lstStyle/>
          <a:p>
            <a:pPr algn="ctr"/>
            <a:r>
              <a:rPr lang="ru-RU" sz="3600" b="1" dirty="0" smtClean="0"/>
              <a:t>Поддержка детской инициативности                             и самостоятельности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2145" y="2369127"/>
            <a:ext cx="5195454" cy="42381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Старшая группа                                                               МОБУ «СОШ «</a:t>
            </a:r>
            <a:r>
              <a:rPr lang="ru-RU" sz="3200" b="1" dirty="0" err="1" smtClean="0">
                <a:solidFill>
                  <a:srgbClr val="FFFF00"/>
                </a:solidFill>
              </a:rPr>
              <a:t>Агалатовский</a:t>
            </a:r>
            <a:r>
              <a:rPr lang="ru-RU" sz="3200" b="1" dirty="0" smtClean="0">
                <a:solidFill>
                  <a:srgbClr val="FFFF00"/>
                </a:solidFill>
              </a:rPr>
              <a:t> ЦО» (дошкольное отделение)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Презентация подготовлена Поповой Л.И.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617" y="452717"/>
            <a:ext cx="5915891" cy="582339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Что это значит – инициативный ребёнок дошкольного возраста</a:t>
            </a:r>
            <a:r>
              <a:rPr lang="en-GB" sz="3200" b="1" dirty="0" smtClean="0">
                <a:solidFill>
                  <a:srgbClr val="FFFF00"/>
                </a:solidFill>
              </a:rPr>
              <a:t>?</a:t>
            </a:r>
            <a:br>
              <a:rPr lang="en-GB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Такое качество, как инициативность, проявляется тогда, когда ребёнок самостоятельно делает выбор тематики игровой деятельности, ставит и решает игровые проблемные ситуации.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568036"/>
            <a:ext cx="4353791" cy="5805055"/>
          </a:xfrm>
        </p:spPr>
      </p:pic>
    </p:spTree>
    <p:extLst>
      <p:ext uri="{BB962C8B-B14F-4D97-AF65-F5344CB8AC3E}">
        <p14:creationId xmlns:p14="http://schemas.microsoft.com/office/powerpoint/2010/main" val="170306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1853247"/>
            <a:ext cx="9404723" cy="1264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9" y="1650857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52" y="1719534"/>
            <a:ext cx="5411211" cy="40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218" y="995284"/>
            <a:ext cx="5735782" cy="5225406"/>
          </a:xfrm>
        </p:spPr>
        <p:txBody>
          <a:bodyPr/>
          <a:lstStyle/>
          <a:p>
            <a:r>
              <a:rPr lang="ru-RU" sz="2800" b="1" dirty="0" smtClean="0"/>
              <a:t>Развивающая среда группы должна обеспечивать каждому ребёнку познавательную активность, должна соответствовать разнообразным интересам детей и иметь развивающий характер. Также детям предоставляется возможность действовать индивидуально или вместе со сверстниками.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995284"/>
            <a:ext cx="6243782" cy="4682837"/>
          </a:xfrm>
        </p:spPr>
      </p:pic>
    </p:spTree>
    <p:extLst>
      <p:ext uri="{BB962C8B-B14F-4D97-AF65-F5344CB8AC3E}">
        <p14:creationId xmlns:p14="http://schemas.microsoft.com/office/powerpoint/2010/main" val="153938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1927" y="452718"/>
            <a:ext cx="4328907" cy="5532446"/>
          </a:xfrm>
        </p:spPr>
        <p:txBody>
          <a:bodyPr/>
          <a:lstStyle/>
          <a:p>
            <a:r>
              <a:rPr lang="ru-RU" sz="2400" b="1" dirty="0" smtClean="0"/>
              <a:t>Детская инициатива выражается тогда, когда ребёнок становится и инициатором, и исполнителем, и полноправным участником, субъектом социальных отношений.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6" y="452718"/>
            <a:ext cx="4369234" cy="5825646"/>
          </a:xfrm>
        </p:spPr>
      </p:pic>
    </p:spTree>
    <p:extLst>
      <p:ext uri="{BB962C8B-B14F-4D97-AF65-F5344CB8AC3E}">
        <p14:creationId xmlns:p14="http://schemas.microsoft.com/office/powerpoint/2010/main" val="312106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527" y="1200863"/>
            <a:ext cx="5237018" cy="4978263"/>
          </a:xfrm>
        </p:spPr>
        <p:txBody>
          <a:bodyPr/>
          <a:lstStyle/>
          <a:p>
            <a:r>
              <a:rPr lang="ru-RU" sz="2800" b="1" dirty="0" smtClean="0"/>
              <a:t>Игровая театрализованная деятельность.</a:t>
            </a:r>
            <a:br>
              <a:rPr lang="ru-RU" sz="2800" b="1" dirty="0" smtClean="0"/>
            </a:br>
            <a:r>
              <a:rPr lang="ru-RU" sz="2800" b="1" dirty="0" smtClean="0"/>
              <a:t>Обучающиеся самостоятельно планируют и осуществляют выбор деятельности на основе собственных интересов и потребностей в различных центрах.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5" y="1592113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42721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30463"/>
            <a:ext cx="5045652" cy="6727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63" y="130463"/>
            <a:ext cx="4982441" cy="66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0582" y="452718"/>
            <a:ext cx="4010252" cy="6058918"/>
          </a:xfrm>
        </p:spPr>
        <p:txBody>
          <a:bodyPr/>
          <a:lstStyle/>
          <a:p>
            <a:r>
              <a:rPr lang="ru-RU" sz="2400" b="1" dirty="0" smtClean="0"/>
              <a:t>Необходимо создавать условия, при которых воспитанники самостоятельно включаются в  игровые ситуации и инициировали их, творчески развивая игровой сюжет, используя знания , полученные из разных источников.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4697178" cy="6262905"/>
          </a:xfrm>
        </p:spPr>
      </p:pic>
    </p:spTree>
    <p:extLst>
      <p:ext uri="{BB962C8B-B14F-4D97-AF65-F5344CB8AC3E}">
        <p14:creationId xmlns:p14="http://schemas.microsoft.com/office/powerpoint/2010/main" val="165127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452718"/>
            <a:ext cx="4564434" cy="5892664"/>
          </a:xfrm>
        </p:spPr>
        <p:txBody>
          <a:bodyPr/>
          <a:lstStyle/>
          <a:p>
            <a:r>
              <a:rPr lang="ru-RU" sz="2400" b="1" dirty="0" smtClean="0"/>
              <a:t>Результаты совместной деятельности воспитанников и родителей.</a:t>
            </a:r>
            <a:br>
              <a:rPr lang="ru-RU" sz="2400" b="1" dirty="0" smtClean="0"/>
            </a:br>
            <a:r>
              <a:rPr lang="ru-RU" sz="2400" b="1" dirty="0" smtClean="0"/>
              <a:t>ФГОС ДО отмечает, что воспитательную или образовательную задачу нельзя успешно решить без плодотворного контакта с семьёй.  Работа с родителями строится на основе сотрудничества. 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856864"/>
            <a:ext cx="4272253" cy="5696338"/>
          </a:xfrm>
        </p:spPr>
      </p:pic>
    </p:spTree>
    <p:extLst>
      <p:ext uri="{BB962C8B-B14F-4D97-AF65-F5344CB8AC3E}">
        <p14:creationId xmlns:p14="http://schemas.microsoft.com/office/powerpoint/2010/main" val="1157923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125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Поддержка детской инициативности                             и самостоятельности </vt:lpstr>
      <vt:lpstr>Что это значит – инициативный ребёнок дошкольного возраста? Такое качество, как инициативность, проявляется тогда, когда ребёнок самостоятельно делает выбор тематики игровой деятельности, ставит и решает игровые проблемные ситуации.</vt:lpstr>
      <vt:lpstr>Презентация PowerPoint</vt:lpstr>
      <vt:lpstr>Развивающая среда группы должна обеспечивать каждому ребёнку познавательную активность, должна соответствовать разнообразным интересам детей и иметь развивающий характер. Также детям предоставляется возможность действовать индивидуально или вместе со сверстниками.</vt:lpstr>
      <vt:lpstr>Детская инициатива выражается тогда, когда ребёнок становится и инициатором, и исполнителем, и полноправным участником, субъектом социальных отношений.</vt:lpstr>
      <vt:lpstr>Игровая театрализованная деятельность. Обучающиеся самостоятельно планируют и осуществляют выбор деятельности на основе собственных интересов и потребностей в различных центрах.</vt:lpstr>
      <vt:lpstr>Презентация PowerPoint</vt:lpstr>
      <vt:lpstr>Необходимо создавать условия, при которых воспитанники самостоятельно включаются в  игровые ситуации и инициировали их, творчески развивая игровой сюжет, используя знания , полученные из разных источников.</vt:lpstr>
      <vt:lpstr>Результаты совместной деятельности воспитанников и родителей. ФГОС ДО отмечает, что воспитательную или образовательную задачу нельзя успешно решить без плодотворного контакта с семьёй.  Работа с родителями строится на основе сотрудничества.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детской инициативности                             и самостоятельности </dc:title>
  <dc:creator>Vosp7</dc:creator>
  <cp:lastModifiedBy>Vosp7</cp:lastModifiedBy>
  <cp:revision>5</cp:revision>
  <dcterms:created xsi:type="dcterms:W3CDTF">2021-02-17T10:21:10Z</dcterms:created>
  <dcterms:modified xsi:type="dcterms:W3CDTF">2021-02-17T10:51:41Z</dcterms:modified>
</cp:coreProperties>
</file>