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4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2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01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8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20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7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6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0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8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1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6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5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3D1311-5FE5-4CC3-A50C-B33BBA8A50D1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8F6777-3F17-47D0-9926-BDB773781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60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1126" y="1884218"/>
            <a:ext cx="4779819" cy="39069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Поддержка детской инициативности и самостоятельности на музыкальных занятиях а дошкольном отделении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Презентация подготовлена музыкальным руководителей – </a:t>
            </a:r>
            <a:r>
              <a:rPr lang="ru-RU" sz="2800" b="1" dirty="0" err="1" smtClean="0">
                <a:solidFill>
                  <a:srgbClr val="002060"/>
                </a:solidFill>
              </a:rPr>
              <a:t>Головановой</a:t>
            </a:r>
            <a:r>
              <a:rPr lang="ru-RU" sz="2800" b="1" dirty="0" smtClean="0">
                <a:solidFill>
                  <a:srgbClr val="002060"/>
                </a:solidFill>
              </a:rPr>
              <a:t> А.А.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9" y="1164863"/>
            <a:ext cx="6574850" cy="49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9345" y="318654"/>
            <a:ext cx="5278581" cy="567574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музыкальных занятиях деятельность ребёнка может осуществляться в форме самостоятельной инициативной деятельности детей – музыкальных игр и творческих импровизаций на музыкальных инструментах, в движении, пении, театрально-исполнительской деятельности.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9" y="1236408"/>
            <a:ext cx="5784995" cy="4338747"/>
          </a:xfrm>
        </p:spPr>
      </p:pic>
    </p:spTree>
    <p:extLst>
      <p:ext uri="{BB962C8B-B14F-4D97-AF65-F5344CB8AC3E}">
        <p14:creationId xmlns:p14="http://schemas.microsoft.com/office/powerpoint/2010/main" val="408607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782" y="521590"/>
            <a:ext cx="6179127" cy="547280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Развитие Инициативности у воспитанников развивает творческую личность, способную к восприятию новизны, умеющими импровизировать, смело входить в современный мир, уметь решать проблемы творчески.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21590"/>
            <a:ext cx="3977211" cy="5302949"/>
          </a:xfrm>
        </p:spPr>
      </p:pic>
    </p:spTree>
    <p:extLst>
      <p:ext uri="{BB962C8B-B14F-4D97-AF65-F5344CB8AC3E}">
        <p14:creationId xmlns:p14="http://schemas.microsoft.com/office/powerpoint/2010/main" val="344571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5054" y="374074"/>
            <a:ext cx="5929746" cy="56203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Благодаря инициативности ребёнка развиваются произвольное и волевое поведение, активнее познается окружающий мир, легче устанавливаются контакты со взрослыми и сверстниками. Инициативный ребёнок может сам найти себе занятие, организовать игру или присоединиться уже к играющим.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1288473"/>
            <a:ext cx="5484345" cy="4113259"/>
          </a:xfrm>
        </p:spPr>
      </p:pic>
    </p:spTree>
    <p:extLst>
      <p:ext uri="{BB962C8B-B14F-4D97-AF65-F5344CB8AC3E}">
        <p14:creationId xmlns:p14="http://schemas.microsoft.com/office/powerpoint/2010/main" val="143553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8108" y="484910"/>
            <a:ext cx="4405747" cy="55094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Инициативность – важное условие развития музыкальных способностей ребёнка и один из показателей развития его личностных качеств.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9" y="1035519"/>
            <a:ext cx="6200631" cy="4650474"/>
          </a:xfrm>
        </p:spPr>
      </p:pic>
    </p:spTree>
    <p:extLst>
      <p:ext uri="{BB962C8B-B14F-4D97-AF65-F5344CB8AC3E}">
        <p14:creationId xmlns:p14="http://schemas.microsoft.com/office/powerpoint/2010/main" val="361207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4206443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9635" y="685800"/>
            <a:ext cx="5389419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музыкальных видах деятельности (восприятии, исполнительстве, творчестве) инициативное поведение проявляется в  том, что ребёнок начинает планировать свои действия, ставя перед собой задачи и последовательно их решая.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70164"/>
            <a:ext cx="463148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908" y="499604"/>
            <a:ext cx="5832765" cy="54947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Задача развития инициативности дошкольников в музыкальной деятельности является актуальной и своевременной. Инициативность – важное условие развития музыкальных способностей ребёнка и один из показателей развития его личностных качеств.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3" y="499603"/>
            <a:ext cx="4121096" cy="5494796"/>
          </a:xfrm>
        </p:spPr>
      </p:pic>
    </p:spTree>
    <p:extLst>
      <p:ext uri="{BB962C8B-B14F-4D97-AF65-F5344CB8AC3E}">
        <p14:creationId xmlns:p14="http://schemas.microsoft.com/office/powerpoint/2010/main" val="21391596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186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Поддержка детской инициативности и самостоятельности на музыкальных занятиях а дошкольном отделении  Презентация подготовлена музыкальным руководителей – Головановой А.А.</vt:lpstr>
      <vt:lpstr>На музыкальных занятиях деятельность ребёнка может осуществляться в форме самостоятельной инициативной деятельности детей – музыкальных игр и творческих импровизаций на музыкальных инструментах, в движении, пении, театрально-исполнительской деятельности.</vt:lpstr>
      <vt:lpstr>Развитие Инициативности у воспитанников развивает творческую личность, способную к восприятию новизны, умеющими импровизировать, смело входить в современный мир, уметь решать проблемы творчески.</vt:lpstr>
      <vt:lpstr>Благодаря инициативности ребёнка развиваются произвольное и волевое поведение, активнее познается окружающий мир, легче устанавливаются контакты со взрослыми и сверстниками. Инициативный ребёнок может сам найти себе занятие, организовать игру или присоединиться уже к играющим.</vt:lpstr>
      <vt:lpstr>Инициативность – важное условие развития музыкальных способностей ребёнка и один из показателей развития его личностных качеств. </vt:lpstr>
      <vt:lpstr>Презентация PowerPoint</vt:lpstr>
      <vt:lpstr>Задача развития инициативности дошкольников в музыкальной деятельности является актуальной и своевременной. Инициативность – важное условие развития музыкальных способностей ребёнка и один из показателей развития его личностных качеств.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Vosp7</dc:creator>
  <cp:lastModifiedBy>Vosp7</cp:lastModifiedBy>
  <cp:revision>6</cp:revision>
  <dcterms:created xsi:type="dcterms:W3CDTF">2021-02-17T10:54:33Z</dcterms:created>
  <dcterms:modified xsi:type="dcterms:W3CDTF">2021-02-17T11:38:03Z</dcterms:modified>
</cp:coreProperties>
</file>