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5" r:id="rId8"/>
    <p:sldId id="260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49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5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8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8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6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4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2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5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2A54-61A8-4EC6-A6F5-F2AE2B8692E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39DF2C-363D-4E05-85FE-8668EFD3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56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Муниципальное  общеобразовательное бюджетное учреждение «Средняя общеобразовательная школа «</a:t>
            </a:r>
            <a:r>
              <a:rPr lang="ru-RU" sz="2400" b="1" dirty="0" err="1" smtClean="0">
                <a:solidFill>
                  <a:srgbClr val="7030A0"/>
                </a:solidFill>
              </a:rPr>
              <a:t>Агалатовский</a:t>
            </a:r>
            <a:r>
              <a:rPr lang="ru-RU" sz="2400" b="1" dirty="0" smtClean="0">
                <a:solidFill>
                  <a:srgbClr val="7030A0"/>
                </a:solidFill>
              </a:rPr>
              <a:t> Центр Образования» (дошкольное отделение)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0013" y="3082411"/>
            <a:ext cx="5181600" cy="34953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Поддержка детской инициативности и самостоятельности                                                                        в условиях ДО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 средней группе.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Презентация подготовлена                                  </a:t>
            </a:r>
            <a:r>
              <a:rPr lang="ru-RU" sz="1600" b="1" dirty="0" err="1" smtClean="0">
                <a:solidFill>
                  <a:srgbClr val="C00000"/>
                </a:solidFill>
              </a:rPr>
              <a:t>Криволуцкой</a:t>
            </a:r>
            <a:r>
              <a:rPr lang="ru-RU" sz="1600" b="1" dirty="0" smtClean="0">
                <a:solidFill>
                  <a:srgbClr val="C00000"/>
                </a:solidFill>
              </a:rPr>
              <a:t> Л.В.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40" y="2437171"/>
            <a:ext cx="5894438" cy="44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34691"/>
            <a:ext cx="985211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708" y="1094510"/>
            <a:ext cx="4433456" cy="471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Необходимым условием развития инициативного поведения является воспитание ребёнка в условиях развивающего, не авторитарного общения.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Если это важнейшее условие не будет выполнено, то работа по развитию инициативы не получится.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260360"/>
            <a:ext cx="5846618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62243" y="831271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C00000"/>
                </a:solidFill>
              </a:rPr>
              <a:t>Благодарим за внимание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72448" cy="6788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08" y="609601"/>
            <a:ext cx="5805056" cy="543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Основным принципом «Поддержки детской инициативности» является построение образовательной деятельности на основе индивидуальных особенностей каждого ребёнка, при котором сам ребёнок становится полноценным участником (субъектом) образовательных отношений.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" y="346364"/>
            <a:ext cx="3334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2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072" y="1219201"/>
            <a:ext cx="6400801" cy="5167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Три уровня творческой, познавательной инициативы: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1-й уровень – ребёнок активно развёртывает несколько связанных по смыслу условных действий;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2-й уровень – ребёнок имеет первоначальный замысел, активно ищет или видоизменяет имеющуюся игровую обстановку; принимает и обозначает в речи игровые роли, развертывает отдельные сюжетные эпизоды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3-й уровень – ребёнок имеет разнообразные игровые замыслы; активно создаёт предметную обстановку «под замысел».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3" y="1995054"/>
            <a:ext cx="4230255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490" y="609600"/>
            <a:ext cx="4272511" cy="1320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Условия, необходимые для создания социальной ситуации развития детей: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491" y="2160589"/>
            <a:ext cx="574963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Поддержка детской инициативы и самостоятельности в разных видах деятельности (игровой, исследовательской, проектной, познавательной и др.)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Поддержка спонтанной игры детей, ее обогащение, обеспечение игрового времени и пространства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457200"/>
            <a:ext cx="4530437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3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8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326" y="2160589"/>
            <a:ext cx="504305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Игра – пространство, где все характеристики инициативного действия присутствуют как бы естественным образом. В игровой деятельности ребёнок без напряжения преодолевает различную ситуацию. В воображаемой ситуации, он легко создаёт замысел и реализует его.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5" y="2286015"/>
            <a:ext cx="4839893" cy="3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2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8388" y="1330035"/>
            <a:ext cx="2273685" cy="1385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8472" y="1136073"/>
            <a:ext cx="5070764" cy="490528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 создание правильно организованной предметной среды и её содержательное наполнение;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создание условий для свободного выбора детьми деятельности, партнёров в совместной деятельности.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" y="457200"/>
            <a:ext cx="478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14255"/>
            <a:ext cx="777393" cy="2770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7891" y="872837"/>
            <a:ext cx="4267200" cy="516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Развивающая среда – средство поддержки детской инициативы.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Важно: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smtClean="0">
                <a:solidFill>
                  <a:srgbClr val="C00000"/>
                </a:solidFill>
              </a:rPr>
              <a:t> создать пространство для игры и детской деятельности;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- дать возможность и время;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- Быть интересным партнёром в игре (играть «взаправду»)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" y="761280"/>
            <a:ext cx="6114473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292" y="609600"/>
            <a:ext cx="5791198" cy="1320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 виды детской деятельности направлены на развитие разных компонентов самостоятельности: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8291" y="2160589"/>
            <a:ext cx="5791199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- Игра способствует развитию активности и инициативы;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- в трудовой деятельности заложены благоприятные возможности для формирования целенаправленности и осознанности действий, настойчивости в достижении результата;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- в продуктивных видах деятельности формирует независимость ребёнка от взрослого, стремление к поиску средств самовыражения.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9" y="1537853"/>
            <a:ext cx="5745019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23053" y="2396835"/>
            <a:ext cx="45719" cy="1801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17" y="1149927"/>
            <a:ext cx="5708073" cy="4891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Детская инициатива </a:t>
            </a:r>
            <a:r>
              <a:rPr lang="ru-RU" sz="2400" b="1" dirty="0" smtClean="0">
                <a:solidFill>
                  <a:srgbClr val="C00000"/>
                </a:solidFill>
              </a:rPr>
              <a:t>– это самостоятельное внутреннее побуждение ребёнка к деятельности, к познанию окружающего мира.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Поддержка детской инициативности- </a:t>
            </a:r>
            <a:r>
              <a:rPr lang="ru-RU" sz="2400" b="1" dirty="0" smtClean="0">
                <a:solidFill>
                  <a:srgbClr val="C00000"/>
                </a:solidFill>
              </a:rPr>
              <a:t>это незначительное оказание помощи ребёнку, используя разные способы и средства в принятии решения заниматься той или иной деятельностью.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46012"/>
            <a:ext cx="5999018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822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400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Муниципальное  общеобразовательное бюджетное учреждение «Средняя общеобразовательная школа «Агалатовский Центр Образования» (дошкольное отделение)</vt:lpstr>
      <vt:lpstr>Презентация PowerPoint</vt:lpstr>
      <vt:lpstr>Презентация PowerPoint</vt:lpstr>
      <vt:lpstr>Условия, необходимые для создания социальной ситуации развития детей:</vt:lpstr>
      <vt:lpstr>Презентация PowerPoint</vt:lpstr>
      <vt:lpstr>Презентация PowerPoint</vt:lpstr>
      <vt:lpstr>Презентация PowerPoint</vt:lpstr>
      <vt:lpstr>Все виды детской деятельности направлены на развитие разных компонентов самостоятельности: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бюджетное учреждение «Средняя общеобразовательная школа «Агалатовский Центр Образования» (дошкольное отделение)</dc:title>
  <dc:creator>Vosp7</dc:creator>
  <cp:lastModifiedBy>Vosp7</cp:lastModifiedBy>
  <cp:revision>8</cp:revision>
  <dcterms:created xsi:type="dcterms:W3CDTF">2021-02-17T08:08:03Z</dcterms:created>
  <dcterms:modified xsi:type="dcterms:W3CDTF">2021-02-17T10:02:03Z</dcterms:modified>
</cp:coreProperties>
</file>