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8" r:id="rId9"/>
    <p:sldId id="262" r:id="rId10"/>
    <p:sldId id="263" r:id="rId11"/>
    <p:sldId id="264" r:id="rId12"/>
    <p:sldId id="266" r:id="rId13"/>
    <p:sldId id="267" r:id="rId14"/>
    <p:sldId id="269" r:id="rId15"/>
    <p:sldId id="270" r:id="rId16"/>
    <p:sldId id="271" r:id="rId17"/>
    <p:sldId id="272" r:id="rId18"/>
    <p:sldId id="277" r:id="rId19"/>
    <p:sldId id="273" r:id="rId20"/>
    <p:sldId id="274" r:id="rId21"/>
    <p:sldId id="275" r:id="rId22"/>
    <p:sldId id="276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9CD167A-920E-40B1-80A7-F5EE1A5BFFD6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5F004D5-58D7-4612-9CD6-314DFC64145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167A-920E-40B1-80A7-F5EE1A5BFFD6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04D5-58D7-4612-9CD6-314DFC641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6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167A-920E-40B1-80A7-F5EE1A5BFFD6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04D5-58D7-4612-9CD6-314DFC64145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138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167A-920E-40B1-80A7-F5EE1A5BFFD6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04D5-58D7-4612-9CD6-314DFC64145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930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167A-920E-40B1-80A7-F5EE1A5BFFD6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04D5-58D7-4612-9CD6-314DFC641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592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167A-920E-40B1-80A7-F5EE1A5BFFD6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04D5-58D7-4612-9CD6-314DFC64145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536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167A-920E-40B1-80A7-F5EE1A5BFFD6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04D5-58D7-4612-9CD6-314DFC64145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442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167A-920E-40B1-80A7-F5EE1A5BFFD6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04D5-58D7-4612-9CD6-314DFC64145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986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167A-920E-40B1-80A7-F5EE1A5BFFD6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04D5-58D7-4612-9CD6-314DFC64145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56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167A-920E-40B1-80A7-F5EE1A5BFFD6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04D5-58D7-4612-9CD6-314DFC641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167A-920E-40B1-80A7-F5EE1A5BFFD6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04D5-58D7-4612-9CD6-314DFC64145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4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167A-920E-40B1-80A7-F5EE1A5BFFD6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04D5-58D7-4612-9CD6-314DFC641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0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167A-920E-40B1-80A7-F5EE1A5BFFD6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04D5-58D7-4612-9CD6-314DFC64145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82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167A-920E-40B1-80A7-F5EE1A5BFFD6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04D5-58D7-4612-9CD6-314DFC64145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90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167A-920E-40B1-80A7-F5EE1A5BFFD6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04D5-58D7-4612-9CD6-314DFC641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26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167A-920E-40B1-80A7-F5EE1A5BFFD6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04D5-58D7-4612-9CD6-314DFC64145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07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167A-920E-40B1-80A7-F5EE1A5BFFD6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04D5-58D7-4612-9CD6-314DFC641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13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CD167A-920E-40B1-80A7-F5EE1A5BFFD6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F004D5-58D7-4612-9CD6-314DFC641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1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2858" y="0"/>
            <a:ext cx="10929256" cy="2554514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Неделя открытых дверей в 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МОБУ «</a:t>
            </a:r>
            <a:r>
              <a:rPr lang="ru-RU" sz="4000" b="1" i="1" dirty="0" err="1" smtClean="0">
                <a:solidFill>
                  <a:srgbClr val="0070C0"/>
                </a:solidFill>
              </a:rPr>
              <a:t>Агалатовская</a:t>
            </a:r>
            <a:r>
              <a:rPr lang="ru-RU" sz="4000" b="1" i="1" dirty="0" smtClean="0">
                <a:solidFill>
                  <a:srgbClr val="0070C0"/>
                </a:solidFill>
              </a:rPr>
              <a:t> СОШ» 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(дошкольное отделение)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29486" y="1524000"/>
            <a:ext cx="2844800" cy="522877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С</a:t>
            </a:r>
            <a:r>
              <a:rPr lang="ru-RU" sz="2800" b="1" dirty="0" smtClean="0">
                <a:solidFill>
                  <a:srgbClr val="C00000"/>
                </a:solidFill>
              </a:rPr>
              <a:t>остоялась </a:t>
            </a:r>
            <a:r>
              <a:rPr lang="ru-RU" sz="2800" b="1" dirty="0" smtClean="0">
                <a:solidFill>
                  <a:srgbClr val="C00000"/>
                </a:solidFill>
              </a:rPr>
              <a:t>неделя открытых дверей для родителей детей, посещающих дошкольное отделение.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3" y="1926772"/>
            <a:ext cx="8579556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14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785282"/>
            <a:ext cx="9880598" cy="5557837"/>
          </a:xfrm>
        </p:spPr>
      </p:pic>
    </p:spTree>
    <p:extLst>
      <p:ext uri="{BB962C8B-B14F-4D97-AF65-F5344CB8AC3E}">
        <p14:creationId xmlns:p14="http://schemas.microsoft.com/office/powerpoint/2010/main" val="3068825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51544"/>
            <a:ext cx="9601196" cy="120468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Занятие по речевому развитию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«Пересказ рассказа «Лиса» по </a:t>
            </a:r>
            <a:r>
              <a:rPr lang="ru-RU" sz="2800" b="1" dirty="0" err="1" smtClean="0">
                <a:solidFill>
                  <a:srgbClr val="002060"/>
                </a:solidFill>
              </a:rPr>
              <a:t>Г.Чарушину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(воспитатель Запорожец Н.А.)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3200" y="2717800"/>
            <a:ext cx="6154058" cy="3233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На занятии дети эмоционально отзывались на художественное слово. У детей сформировано умение вести диалог. Интересен был сюрпризный момент – появление лисички.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99" y="1774371"/>
            <a:ext cx="340995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16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0599" y="174171"/>
            <a:ext cx="5468257" cy="6683829"/>
          </a:xfrm>
        </p:spPr>
        <p:txBody>
          <a:bodyPr>
            <a:normAutofit/>
          </a:bodyPr>
          <a:lstStyle/>
          <a:p>
            <a:r>
              <a:rPr lang="ru-RU" sz="3100" b="1" i="1" dirty="0" smtClean="0">
                <a:solidFill>
                  <a:srgbClr val="C00000"/>
                </a:solidFill>
              </a:rPr>
              <a:t>Психологическая комфортность мероприятия была обеспечена благоприятным климатом, доброжелательностью, реализацией личностно-ориентированного подхода к воспитанникам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2" y="609074"/>
            <a:ext cx="4368797" cy="5825064"/>
          </a:xfrm>
        </p:spPr>
      </p:pic>
    </p:spTree>
    <p:extLst>
      <p:ext uri="{BB962C8B-B14F-4D97-AF65-F5344CB8AC3E}">
        <p14:creationId xmlns:p14="http://schemas.microsoft.com/office/powerpoint/2010/main" val="1102078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1200" y="982132"/>
            <a:ext cx="3835398" cy="13038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97" y="982132"/>
            <a:ext cx="4114405" cy="54858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982132"/>
            <a:ext cx="4165600" cy="55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68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53144"/>
            <a:ext cx="9601196" cy="1277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Мастер-класс для родителей с детьми на тему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«Весна пришла. Птицы прилетели».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(</a:t>
            </a:r>
            <a:r>
              <a:rPr lang="ru-RU" sz="2800" b="1" dirty="0" err="1" smtClean="0">
                <a:solidFill>
                  <a:srgbClr val="002060"/>
                </a:solidFill>
              </a:rPr>
              <a:t>Криволуцкая</a:t>
            </a:r>
            <a:r>
              <a:rPr lang="ru-RU" sz="2800" b="1" dirty="0" smtClean="0">
                <a:solidFill>
                  <a:srgbClr val="002060"/>
                </a:solidFill>
              </a:rPr>
              <a:t> Л.В., </a:t>
            </a:r>
            <a:r>
              <a:rPr lang="ru-RU" sz="2800" b="1" dirty="0" err="1" smtClean="0">
                <a:solidFill>
                  <a:srgbClr val="002060"/>
                </a:solidFill>
              </a:rPr>
              <a:t>Стрекаловская</a:t>
            </a:r>
            <a:r>
              <a:rPr lang="ru-RU" sz="2800" b="1" dirty="0" smtClean="0">
                <a:solidFill>
                  <a:srgbClr val="002060"/>
                </a:solidFill>
              </a:rPr>
              <a:t> Н.К. воспитатели)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2458" y="2513388"/>
            <a:ext cx="5675086" cy="35826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Педагоги сумели заинтересовать не только воспитанников, но и их родителей. Совместная лепка из «Солёного теста», изготовление аппликации «Птицы» не только настраивают на совместную деятельность, но и сближают коллектив.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13388"/>
            <a:ext cx="4615542" cy="34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1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60400"/>
            <a:ext cx="9601196" cy="134620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 всех открытых мероприятиях педагоги использовали современные педагогические технологии.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1" y="2285999"/>
            <a:ext cx="5054600" cy="37909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66" y="2235200"/>
            <a:ext cx="5147733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6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1" y="584200"/>
            <a:ext cx="10261599" cy="147320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Мастер-класс был построен с учетом </a:t>
            </a:r>
            <a:r>
              <a:rPr lang="ru-RU" sz="3200" b="1" dirty="0" err="1" smtClean="0">
                <a:solidFill>
                  <a:srgbClr val="C00000"/>
                </a:solidFill>
              </a:rPr>
              <a:t>здоровьесбережения</a:t>
            </a:r>
            <a:r>
              <a:rPr lang="ru-RU" sz="3200" b="1" dirty="0" smtClean="0">
                <a:solidFill>
                  <a:srgbClr val="C00000"/>
                </a:solidFill>
              </a:rPr>
              <a:t> взрослых и детей.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1" y="2285999"/>
            <a:ext cx="5293785" cy="397033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32" y="2497138"/>
            <a:ext cx="5012267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60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029" y="682171"/>
            <a:ext cx="10842171" cy="116114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Занятие по художественно-эстетическому развитию, </a:t>
            </a:r>
            <a:r>
              <a:rPr lang="ru-RU" sz="2800" b="1" dirty="0" err="1" smtClean="0">
                <a:solidFill>
                  <a:srgbClr val="C00000"/>
                </a:solidFill>
              </a:rPr>
              <a:t>пластилинографиии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«Весенние цветы-первоцветы»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(</a:t>
            </a:r>
            <a:r>
              <a:rPr lang="ru-RU" sz="2800" b="1" dirty="0" err="1" smtClean="0">
                <a:solidFill>
                  <a:srgbClr val="C00000"/>
                </a:solidFill>
              </a:rPr>
              <a:t>Демкович</a:t>
            </a:r>
            <a:r>
              <a:rPr lang="ru-RU" sz="2800" b="1" dirty="0" smtClean="0">
                <a:solidFill>
                  <a:srgbClr val="C00000"/>
                </a:solidFill>
              </a:rPr>
              <a:t> О.Н., воспитатель)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7430" y="2032000"/>
            <a:ext cx="3831770" cy="38438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 открытом занятии была интересно и необычно представлена техника рисования с помощью воска. Педагог на протяжении всего занятия заинтересовывал воспитанников, используя методы, приёмы и способы активизации детей.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9" y="2032000"/>
            <a:ext cx="67564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78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493184"/>
            <a:ext cx="10591800" cy="5957888"/>
          </a:xfrm>
        </p:spPr>
      </p:pic>
    </p:spTree>
    <p:extLst>
      <p:ext uri="{BB962C8B-B14F-4D97-AF65-F5344CB8AC3E}">
        <p14:creationId xmlns:p14="http://schemas.microsoft.com/office/powerpoint/2010/main" val="3808586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657226"/>
            <a:ext cx="9908820" cy="5573712"/>
          </a:xfrm>
        </p:spPr>
      </p:pic>
    </p:spTree>
    <p:extLst>
      <p:ext uri="{BB962C8B-B14F-4D97-AF65-F5344CB8AC3E}">
        <p14:creationId xmlns:p14="http://schemas.microsoft.com/office/powerpoint/2010/main" val="121500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377371"/>
            <a:ext cx="9601196" cy="119017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Занятие по художественно-эстетическому развитию,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развитию речи «Весенние фантазии»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(воспитатель Попова Л.И.)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13600" y="1567543"/>
            <a:ext cx="4470400" cy="430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В течении занятия у детей наблюдался высокий познавательный интерес. В занятии была введена игровая мотивация: задания </a:t>
            </a:r>
            <a:r>
              <a:rPr lang="ru-RU" sz="2800" b="1" dirty="0" err="1" smtClean="0">
                <a:solidFill>
                  <a:srgbClr val="7030A0"/>
                </a:solidFill>
              </a:rPr>
              <a:t>лесовичка</a:t>
            </a:r>
            <a:r>
              <a:rPr lang="ru-RU" sz="2800" b="1" dirty="0" smtClean="0">
                <a:solidFill>
                  <a:srgbClr val="7030A0"/>
                </a:solidFill>
              </a:rPr>
              <a:t>. На занятии использовались наглядные, словесные, игровые и практические методы и приёмы.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6" y="1921480"/>
            <a:ext cx="64008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08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901" y="609600"/>
            <a:ext cx="10236198" cy="139700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Во время мероприятия была обеспечена комфортность образовательной среды, оптимальное количество демонстрационного и раздаточного материала.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6" y="2895599"/>
            <a:ext cx="5898444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56" y="2895599"/>
            <a:ext cx="589844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66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478972"/>
            <a:ext cx="9601196" cy="18070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Занятие «ФЭМП. Подготовка к школе» (кружок)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Сергеева Г.Г. (воспитатель)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3029" y="2285999"/>
            <a:ext cx="5341258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На занятии математические знания преподносились детям в игровой форме. Во время занятия были учтены особенности и возможности детей, уровень </a:t>
            </a:r>
            <a:r>
              <a:rPr lang="ru-RU" sz="2800" b="1" dirty="0" err="1" smtClean="0">
                <a:solidFill>
                  <a:srgbClr val="002060"/>
                </a:solidFill>
              </a:rPr>
              <a:t>сформированности</a:t>
            </a:r>
            <a:r>
              <a:rPr lang="ru-RU" sz="2800" b="1" dirty="0" smtClean="0">
                <a:solidFill>
                  <a:srgbClr val="002060"/>
                </a:solidFill>
              </a:rPr>
              <a:t> элементарных математических представлений.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69" y="2565400"/>
            <a:ext cx="5900331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50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86" y="635000"/>
            <a:ext cx="10489256" cy="5900207"/>
          </a:xfrm>
        </p:spPr>
      </p:pic>
    </p:spTree>
    <p:extLst>
      <p:ext uri="{BB962C8B-B14F-4D97-AF65-F5344CB8AC3E}">
        <p14:creationId xmlns:p14="http://schemas.microsoft.com/office/powerpoint/2010/main" val="111204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796116"/>
            <a:ext cx="9601196" cy="64892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Презентация подготовлена методистом – </a:t>
            </a:r>
            <a:r>
              <a:rPr lang="ru-RU" sz="2800" b="1" dirty="0" err="1" smtClean="0">
                <a:solidFill>
                  <a:srgbClr val="002060"/>
                </a:solidFill>
              </a:rPr>
              <a:t>Криволуцкой</a:t>
            </a:r>
            <a:r>
              <a:rPr lang="ru-RU" sz="2800" b="1" smtClean="0">
                <a:solidFill>
                  <a:srgbClr val="002060"/>
                </a:solidFill>
              </a:rPr>
              <a:t> Л.В.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2" y="647702"/>
            <a:ext cx="10286998" cy="5045175"/>
          </a:xfrm>
        </p:spPr>
      </p:pic>
    </p:spTree>
    <p:extLst>
      <p:ext uri="{BB962C8B-B14F-4D97-AF65-F5344CB8AC3E}">
        <p14:creationId xmlns:p14="http://schemas.microsoft.com/office/powerpoint/2010/main" val="309458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95" y="555095"/>
            <a:ext cx="10271010" cy="5777444"/>
          </a:xfrm>
        </p:spPr>
      </p:pic>
    </p:spTree>
    <p:extLst>
      <p:ext uri="{BB962C8B-B14F-4D97-AF65-F5344CB8AC3E}">
        <p14:creationId xmlns:p14="http://schemas.microsoft.com/office/powerpoint/2010/main" val="50822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494770"/>
            <a:ext cx="10829810" cy="6091769"/>
          </a:xfrm>
        </p:spPr>
      </p:pic>
    </p:spTree>
    <p:extLst>
      <p:ext uri="{BB962C8B-B14F-4D97-AF65-F5344CB8AC3E}">
        <p14:creationId xmlns:p14="http://schemas.microsoft.com/office/powerpoint/2010/main" val="407174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1" y="982132"/>
            <a:ext cx="6197996" cy="130386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 занятии была представлена интересная техника рисования с помощью ватных палочек.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584201"/>
            <a:ext cx="4368403" cy="58245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66902"/>
            <a:ext cx="5994797" cy="337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5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540656"/>
            <a:ext cx="10922000" cy="14478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Развлечение-ознакомление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«Праздник Пасха»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(Голованова А.А., </a:t>
            </a:r>
            <a:r>
              <a:rPr lang="ru-RU" sz="3100" b="1" dirty="0" err="1" smtClean="0">
                <a:solidFill>
                  <a:srgbClr val="C00000"/>
                </a:solidFill>
              </a:rPr>
              <a:t>муз.руководитель</a:t>
            </a:r>
            <a:r>
              <a:rPr lang="ru-RU" sz="3100" b="1" dirty="0" smtClean="0">
                <a:solidFill>
                  <a:srgbClr val="C00000"/>
                </a:solidFill>
              </a:rPr>
              <a:t>)</a:t>
            </a: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5429" y="2206171"/>
            <a:ext cx="3483428" cy="39623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На открытом мероприятии поддерживался положительный, доброжелательный фон праздника. Дети узнали много нового о празднике Пасха. На празднике был интересен сюрпризный момент – появление бабушки.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444068"/>
            <a:ext cx="6963229" cy="391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2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619127"/>
            <a:ext cx="9931398" cy="5586412"/>
          </a:xfrm>
        </p:spPr>
      </p:pic>
    </p:spTree>
    <p:extLst>
      <p:ext uri="{BB962C8B-B14F-4D97-AF65-F5344CB8AC3E}">
        <p14:creationId xmlns:p14="http://schemas.microsoft.com/office/powerpoint/2010/main" val="227521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2" y="703265"/>
            <a:ext cx="9601196" cy="5400673"/>
          </a:xfrm>
        </p:spPr>
      </p:pic>
    </p:spTree>
    <p:extLst>
      <p:ext uri="{BB962C8B-B14F-4D97-AF65-F5344CB8AC3E}">
        <p14:creationId xmlns:p14="http://schemas.microsoft.com/office/powerpoint/2010/main" val="2068005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78" y="747714"/>
            <a:ext cx="9883420" cy="5559424"/>
          </a:xfrm>
        </p:spPr>
      </p:pic>
    </p:spTree>
    <p:extLst>
      <p:ext uri="{BB962C8B-B14F-4D97-AF65-F5344CB8AC3E}">
        <p14:creationId xmlns:p14="http://schemas.microsoft.com/office/powerpoint/2010/main" val="3495614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117</TotalTime>
  <Words>394</Words>
  <Application>Microsoft Office PowerPoint</Application>
  <PresentationFormat>Широкоэкранный</PresentationFormat>
  <Paragraphs>20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Garamond</vt:lpstr>
      <vt:lpstr>Натуральные материалы</vt:lpstr>
      <vt:lpstr>  Неделя открытых дверей в  МОБУ «Агалатовская СОШ»  (дошкольное отделение) </vt:lpstr>
      <vt:lpstr>Занятие по художественно-эстетическому развитию,  развитию речи «Весенние фантазии» (воспитатель Попова Л.И.)</vt:lpstr>
      <vt:lpstr>Презентация PowerPoint</vt:lpstr>
      <vt:lpstr>Презентация PowerPoint</vt:lpstr>
      <vt:lpstr>На занятии была представлена интересная техника рисования с помощью ватных палочек.</vt:lpstr>
      <vt:lpstr>Развлечение-ознакомление  «Праздник Пасха» (Голованова А.А., муз.руководитель)</vt:lpstr>
      <vt:lpstr>Презентация PowerPoint</vt:lpstr>
      <vt:lpstr>Презентация PowerPoint</vt:lpstr>
      <vt:lpstr>Презентация PowerPoint</vt:lpstr>
      <vt:lpstr>Презентация PowerPoint</vt:lpstr>
      <vt:lpstr>Занятие по речевому развитию «Пересказ рассказа «Лиса» по Г.Чарушину» (воспитатель Запорожец Н.А.)</vt:lpstr>
      <vt:lpstr>Психологическая комфортность мероприятия была обеспечена благоприятным климатом, доброжелательностью, реализацией личностно-ориентированного подхода к воспитанникам.</vt:lpstr>
      <vt:lpstr>Презентация PowerPoint</vt:lpstr>
      <vt:lpstr>Мастер-класс для родителей с детьми на тему «Весна пришла. Птицы прилетели». (Криволуцкая Л.В., Стрекаловская Н.К. воспитатели)</vt:lpstr>
      <vt:lpstr>На всех открытых мероприятиях педагоги использовали современные педагогические технологии.</vt:lpstr>
      <vt:lpstr>Мастер-класс был построен с учетом здоровьесбережения взрослых и детей.</vt:lpstr>
      <vt:lpstr>Занятие по художественно-эстетическому развитию, пластилинографиии «Весенние цветы-первоцветы» (Демкович О.Н., воспитатель)</vt:lpstr>
      <vt:lpstr>Презентация PowerPoint</vt:lpstr>
      <vt:lpstr>Презентация PowerPoint</vt:lpstr>
      <vt:lpstr>Во время мероприятия была обеспечена комфортность образовательной среды, оптимальное количество демонстрационного и раздаточного материала.</vt:lpstr>
      <vt:lpstr>Занятие «ФЭМП. Подготовка к школе» (кружок) Сергеева Г.Г. (воспитатель)</vt:lpstr>
      <vt:lpstr>Презентация PowerPoint</vt:lpstr>
      <vt:lpstr>Презентация подготовлена методистом – Криволуцкой Л.В.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Неделя открытых дверей в  МОБУ «Агалатовская СОШ»  (дошкольное отделение) </dc:title>
  <dc:creator>Вячеслав Криволуцкий</dc:creator>
  <cp:lastModifiedBy>Вячеслав Криволуцкий</cp:lastModifiedBy>
  <cp:revision>27</cp:revision>
  <dcterms:created xsi:type="dcterms:W3CDTF">2017-04-29T09:07:46Z</dcterms:created>
  <dcterms:modified xsi:type="dcterms:W3CDTF">2020-12-27T11:21:45Z</dcterms:modified>
</cp:coreProperties>
</file>